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7" r:id="rId3"/>
    <p:sldId id="338" r:id="rId4"/>
    <p:sldId id="339" r:id="rId5"/>
    <p:sldId id="34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030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030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40"/>
              </a:spcBef>
            </a:pPr>
            <a:r>
              <a:rPr lang="en-GB" spc="-55">
                <a:solidFill>
                  <a:prstClr val="black"/>
                </a:solidFill>
              </a:rPr>
              <a:t>masterthecurriculum.co.uk</a:t>
            </a:r>
            <a:endParaRPr lang="en-GB" spc="-55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0"/>
              </a:spcBef>
            </a:pPr>
            <a:r>
              <a:rPr lang="en-GB" spc="-15">
                <a:solidFill>
                  <a:prstClr val="white"/>
                </a:solidFill>
              </a:rPr>
              <a:t>3</a:t>
            </a:r>
            <a:r>
              <a:rPr lang="en-GB" spc="-210">
                <a:solidFill>
                  <a:prstClr val="white"/>
                </a:solidFill>
              </a:rPr>
              <a:t> </a:t>
            </a:r>
            <a:r>
              <a:rPr lang="en-GB" spc="-90">
                <a:solidFill>
                  <a:prstClr val="white"/>
                </a:solidFill>
              </a:rPr>
              <a:t>–</a:t>
            </a:r>
            <a:r>
              <a:rPr lang="en-GB" spc="-200">
                <a:solidFill>
                  <a:prstClr val="white"/>
                </a:solidFill>
              </a:rPr>
              <a:t> </a:t>
            </a:r>
            <a:r>
              <a:rPr lang="en-GB" spc="-220">
                <a:solidFill>
                  <a:prstClr val="white"/>
                </a:solidFill>
              </a:rPr>
              <a:t>Mass</a:t>
            </a:r>
            <a:r>
              <a:rPr lang="en-GB" spc="-215">
                <a:solidFill>
                  <a:prstClr val="white"/>
                </a:solidFill>
              </a:rPr>
              <a:t> </a:t>
            </a:r>
            <a:r>
              <a:rPr lang="en-GB" spc="35">
                <a:solidFill>
                  <a:prstClr val="white"/>
                </a:solidFill>
              </a:rPr>
              <a:t>&amp;</a:t>
            </a:r>
            <a:r>
              <a:rPr lang="en-GB" spc="-204">
                <a:solidFill>
                  <a:prstClr val="white"/>
                </a:solidFill>
              </a:rPr>
              <a:t> </a:t>
            </a:r>
            <a:r>
              <a:rPr lang="en-GB" spc="-170">
                <a:solidFill>
                  <a:prstClr val="white"/>
                </a:solidFill>
              </a:rPr>
              <a:t>Capacity</a:t>
            </a:r>
            <a:endParaRPr lang="en-GB" spc="-170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/>
            <a:fld id="{81D60167-4931-47E6-BA6A-407CBD079E47}" type="slidenum">
              <a:rPr lang="en-GB" smtClean="0">
                <a:solidFill>
                  <a:prstClr val="white"/>
                </a:solidFill>
              </a:rPr>
              <a:pPr marL="38100"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4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1493" y="231010"/>
            <a:ext cx="438901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7030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4336" y="1703530"/>
            <a:ext cx="96833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030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0137" y="6538879"/>
            <a:ext cx="181017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40"/>
              </a:spcBef>
            </a:pPr>
            <a:r>
              <a:rPr lang="en-GB" spc="-55"/>
              <a:t>masterthecurriculum.co.uk</a:t>
            </a:r>
            <a:endParaRPr lang="en-GB" spc="-5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18267" y="6351290"/>
            <a:ext cx="200744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0"/>
              </a:spcBef>
            </a:pPr>
            <a:r>
              <a:rPr lang="en-GB" spc="-15"/>
              <a:t>3</a:t>
            </a:r>
            <a:r>
              <a:rPr lang="en-GB" spc="-210"/>
              <a:t> </a:t>
            </a:r>
            <a:r>
              <a:rPr lang="en-GB" spc="-90"/>
              <a:t>–</a:t>
            </a:r>
            <a:r>
              <a:rPr lang="en-GB" spc="-200"/>
              <a:t> </a:t>
            </a:r>
            <a:r>
              <a:rPr lang="en-GB" spc="-220"/>
              <a:t>Mass</a:t>
            </a:r>
            <a:r>
              <a:rPr lang="en-GB" spc="-215"/>
              <a:t> </a:t>
            </a:r>
            <a:r>
              <a:rPr lang="en-GB" spc="35"/>
              <a:t>&amp;</a:t>
            </a:r>
            <a:r>
              <a:rPr lang="en-GB" spc="-204"/>
              <a:t> </a:t>
            </a:r>
            <a:r>
              <a:rPr lang="en-GB" spc="-170"/>
              <a:t>Capacity</a:t>
            </a:r>
            <a:endParaRPr lang="en-GB" spc="-17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86651" y="6374733"/>
            <a:ext cx="388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/>
            <a:fld id="{81D60167-4931-47E6-BA6A-407CBD079E47}" type="slidenum">
              <a:rPr lang="en-GB" smtClean="0"/>
              <a:pPr marL="3810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6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asterthecurriculum.co.uk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12280" y="884952"/>
            <a:ext cx="1495869" cy="367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08149" y="884952"/>
            <a:ext cx="1584960" cy="645795"/>
          </a:xfrm>
          <a:custGeom>
            <a:avLst/>
            <a:gdLst/>
            <a:ahLst/>
            <a:cxnLst/>
            <a:rect l="l" t="t" r="r" b="b"/>
            <a:pathLst>
              <a:path w="1584959" h="645794">
                <a:moveTo>
                  <a:pt x="0" y="0"/>
                </a:moveTo>
                <a:lnTo>
                  <a:pt x="0" y="645585"/>
                </a:lnTo>
                <a:lnTo>
                  <a:pt x="1584952" y="645585"/>
                </a:lnTo>
                <a:lnTo>
                  <a:pt x="0" y="0"/>
                </a:lnTo>
                <a:close/>
              </a:path>
            </a:pathLst>
          </a:custGeom>
          <a:solidFill>
            <a:srgbClr val="9CC2E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2280" y="884951"/>
            <a:ext cx="3080821" cy="431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12279" y="4557403"/>
            <a:ext cx="1584952" cy="645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3181" y="109182"/>
            <a:ext cx="8898890" cy="6646545"/>
          </a:xfrm>
          <a:custGeom>
            <a:avLst/>
            <a:gdLst/>
            <a:ahLst/>
            <a:cxnLst/>
            <a:rect l="l" t="t" r="r" b="b"/>
            <a:pathLst>
              <a:path w="8898890" h="6646545">
                <a:moveTo>
                  <a:pt x="0" y="0"/>
                </a:moveTo>
                <a:lnTo>
                  <a:pt x="8898340" y="0"/>
                </a:lnTo>
                <a:lnTo>
                  <a:pt x="8898340" y="6646460"/>
                </a:lnTo>
                <a:lnTo>
                  <a:pt x="0" y="664646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9043" y="4031019"/>
            <a:ext cx="3426460" cy="267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spcBef>
                <a:spcPts val="100"/>
              </a:spcBef>
            </a:pPr>
            <a:r>
              <a:rPr sz="10000" spc="-75" dirty="0">
                <a:solidFill>
                  <a:srgbClr val="8875A9"/>
                </a:solidFill>
                <a:latin typeface="Arial"/>
                <a:cs typeface="Arial"/>
              </a:rPr>
              <a:t>3</a:t>
            </a:r>
            <a:endParaRPr sz="100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2715"/>
              </a:spcBef>
            </a:pPr>
            <a:r>
              <a:rPr sz="2800" spc="-180" dirty="0">
                <a:solidFill>
                  <a:srgbClr val="FFFFFF"/>
                </a:solidFill>
                <a:latin typeface="Arial"/>
                <a:cs typeface="Arial"/>
              </a:rPr>
              <a:t>Fluency 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Teaching</a:t>
            </a:r>
            <a:r>
              <a:rPr sz="28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Slides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37820">
              <a:spcBef>
                <a:spcPts val="600"/>
              </a:spcBef>
            </a:pPr>
            <a:r>
              <a:rPr spc="-90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www.masterthecurriculum.co.uk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65169" y="1006331"/>
            <a:ext cx="2678431" cy="821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5250" b="1" spc="75" dirty="0">
                <a:solidFill>
                  <a:srgbClr val="FFFFFF"/>
                </a:solidFill>
              </a:rPr>
              <a:t>M</a:t>
            </a:r>
            <a:r>
              <a:rPr sz="5250" b="1" spc="-560" dirty="0">
                <a:solidFill>
                  <a:srgbClr val="FFFFFF"/>
                </a:solidFill>
              </a:rPr>
              <a:t>e</a:t>
            </a:r>
            <a:r>
              <a:rPr sz="5250" b="1" spc="-210" dirty="0">
                <a:solidFill>
                  <a:srgbClr val="FFFFFF"/>
                </a:solidFill>
              </a:rPr>
              <a:t>a</a:t>
            </a:r>
            <a:r>
              <a:rPr sz="5250" b="1" spc="-925" dirty="0">
                <a:solidFill>
                  <a:srgbClr val="FFFFFF"/>
                </a:solidFill>
              </a:rPr>
              <a:t>s</a:t>
            </a:r>
            <a:r>
              <a:rPr sz="5250" b="1" spc="-440" dirty="0">
                <a:solidFill>
                  <a:srgbClr val="FFFFFF"/>
                </a:solidFill>
              </a:rPr>
              <a:t>u</a:t>
            </a:r>
            <a:r>
              <a:rPr sz="5250" b="1" spc="-290" dirty="0">
                <a:solidFill>
                  <a:srgbClr val="FFFFFF"/>
                </a:solidFill>
              </a:rPr>
              <a:t>r</a:t>
            </a:r>
            <a:r>
              <a:rPr sz="5250" b="1" spc="-555" dirty="0">
                <a:solidFill>
                  <a:srgbClr val="FFFFFF"/>
                </a:solidFill>
              </a:rPr>
              <a:t>e</a:t>
            </a:r>
            <a:r>
              <a:rPr lang="en-GB" sz="5250" b="1" spc="-555" dirty="0">
                <a:solidFill>
                  <a:srgbClr val="FFFFFF"/>
                </a:solidFill>
              </a:rPr>
              <a:t>:</a:t>
            </a:r>
            <a:endParaRPr sz="5250" dirty="0"/>
          </a:p>
        </p:txBody>
      </p:sp>
      <p:sp>
        <p:nvSpPr>
          <p:cNvPr id="10" name="object 10"/>
          <p:cNvSpPr txBox="1"/>
          <p:nvPr/>
        </p:nvSpPr>
        <p:spPr>
          <a:xfrm>
            <a:off x="3807832" y="1725579"/>
            <a:ext cx="3412490" cy="16292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5250" b="1" spc="-340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sz="525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b="1" spc="-21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n-GB" sz="5250" b="1" spc="-215" dirty="0">
                <a:solidFill>
                  <a:srgbClr val="FFFFFF"/>
                </a:solidFill>
                <a:latin typeface="Arial"/>
                <a:cs typeface="Arial"/>
              </a:rPr>
              <a:t>Lesson</a:t>
            </a:r>
            <a:r>
              <a:rPr sz="5250" b="1" spc="-215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endParaRPr sz="525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69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1" y="3971926"/>
            <a:ext cx="2009775" cy="657225"/>
          </a:xfrm>
          <a:custGeom>
            <a:avLst/>
            <a:gdLst/>
            <a:ahLst/>
            <a:cxnLst/>
            <a:rect l="l" t="t" r="r" b="b"/>
            <a:pathLst>
              <a:path w="2009775" h="657225">
                <a:moveTo>
                  <a:pt x="143178" y="656170"/>
                </a:moveTo>
                <a:lnTo>
                  <a:pt x="136437" y="656170"/>
                </a:lnTo>
                <a:lnTo>
                  <a:pt x="142875" y="657225"/>
                </a:lnTo>
                <a:lnTo>
                  <a:pt x="143178" y="656170"/>
                </a:lnTo>
                <a:close/>
              </a:path>
              <a:path w="2009775" h="657225">
                <a:moveTo>
                  <a:pt x="19050" y="0"/>
                </a:moveTo>
                <a:lnTo>
                  <a:pt x="0" y="142875"/>
                </a:lnTo>
                <a:lnTo>
                  <a:pt x="2371" y="162195"/>
                </a:lnTo>
                <a:lnTo>
                  <a:pt x="7910" y="181108"/>
                </a:lnTo>
                <a:lnTo>
                  <a:pt x="14257" y="199955"/>
                </a:lnTo>
                <a:lnTo>
                  <a:pt x="19050" y="219075"/>
                </a:lnTo>
                <a:lnTo>
                  <a:pt x="22305" y="242771"/>
                </a:lnTo>
                <a:lnTo>
                  <a:pt x="24589" y="266596"/>
                </a:lnTo>
                <a:lnTo>
                  <a:pt x="26485" y="290473"/>
                </a:lnTo>
                <a:lnTo>
                  <a:pt x="28575" y="314325"/>
                </a:lnTo>
                <a:lnTo>
                  <a:pt x="38100" y="352425"/>
                </a:lnTo>
                <a:lnTo>
                  <a:pt x="40168" y="359659"/>
                </a:lnTo>
                <a:lnTo>
                  <a:pt x="42584" y="366792"/>
                </a:lnTo>
                <a:lnTo>
                  <a:pt x="45139" y="373886"/>
                </a:lnTo>
                <a:lnTo>
                  <a:pt x="47625" y="381000"/>
                </a:lnTo>
                <a:lnTo>
                  <a:pt x="57150" y="409575"/>
                </a:lnTo>
                <a:lnTo>
                  <a:pt x="62423" y="423743"/>
                </a:lnTo>
                <a:lnTo>
                  <a:pt x="68038" y="437832"/>
                </a:lnTo>
                <a:lnTo>
                  <a:pt x="72971" y="452080"/>
                </a:lnTo>
                <a:lnTo>
                  <a:pt x="76200" y="466725"/>
                </a:lnTo>
                <a:lnTo>
                  <a:pt x="79473" y="504743"/>
                </a:lnTo>
                <a:lnTo>
                  <a:pt x="80564" y="542983"/>
                </a:lnTo>
                <a:lnTo>
                  <a:pt x="81855" y="581194"/>
                </a:lnTo>
                <a:lnTo>
                  <a:pt x="85725" y="619125"/>
                </a:lnTo>
                <a:lnTo>
                  <a:pt x="114298" y="650963"/>
                </a:lnTo>
                <a:lnTo>
                  <a:pt x="114298" y="656170"/>
                </a:lnTo>
                <a:lnTo>
                  <a:pt x="1908312" y="656170"/>
                </a:lnTo>
                <a:lnTo>
                  <a:pt x="1908312" y="640464"/>
                </a:lnTo>
                <a:lnTo>
                  <a:pt x="1915712" y="636295"/>
                </a:lnTo>
                <a:lnTo>
                  <a:pt x="1931074" y="607225"/>
                </a:lnTo>
                <a:lnTo>
                  <a:pt x="1933575" y="600075"/>
                </a:lnTo>
                <a:lnTo>
                  <a:pt x="1945273" y="579680"/>
                </a:lnTo>
                <a:lnTo>
                  <a:pt x="1952926" y="571290"/>
                </a:lnTo>
                <a:lnTo>
                  <a:pt x="1957355" y="570131"/>
                </a:lnTo>
                <a:lnTo>
                  <a:pt x="1959808" y="570131"/>
                </a:lnTo>
                <a:lnTo>
                  <a:pt x="1959496" y="562296"/>
                </a:lnTo>
                <a:lnTo>
                  <a:pt x="1959230" y="542319"/>
                </a:lnTo>
                <a:lnTo>
                  <a:pt x="1959841" y="505703"/>
                </a:lnTo>
                <a:lnTo>
                  <a:pt x="1962150" y="447675"/>
                </a:lnTo>
                <a:lnTo>
                  <a:pt x="1964500" y="394354"/>
                </a:lnTo>
                <a:lnTo>
                  <a:pt x="1966460" y="341016"/>
                </a:lnTo>
                <a:lnTo>
                  <a:pt x="1968198" y="287669"/>
                </a:lnTo>
                <a:lnTo>
                  <a:pt x="1969881" y="234319"/>
                </a:lnTo>
                <a:lnTo>
                  <a:pt x="1971675" y="180975"/>
                </a:lnTo>
                <a:lnTo>
                  <a:pt x="1974097" y="174814"/>
                </a:lnTo>
                <a:lnTo>
                  <a:pt x="1979723" y="159784"/>
                </a:lnTo>
                <a:lnTo>
                  <a:pt x="1986086" y="141061"/>
                </a:lnTo>
                <a:lnTo>
                  <a:pt x="1990725" y="123825"/>
                </a:lnTo>
                <a:lnTo>
                  <a:pt x="1997956" y="100779"/>
                </a:lnTo>
                <a:lnTo>
                  <a:pt x="2006572" y="76370"/>
                </a:lnTo>
                <a:lnTo>
                  <a:pt x="2009646" y="54257"/>
                </a:lnTo>
                <a:lnTo>
                  <a:pt x="2000250" y="38100"/>
                </a:lnTo>
                <a:lnTo>
                  <a:pt x="1982584" y="29454"/>
                </a:lnTo>
                <a:lnTo>
                  <a:pt x="1962143" y="24253"/>
                </a:lnTo>
                <a:lnTo>
                  <a:pt x="1960722" y="24098"/>
                </a:lnTo>
                <a:lnTo>
                  <a:pt x="114298" y="24098"/>
                </a:lnTo>
                <a:lnTo>
                  <a:pt x="96827" y="15886"/>
                </a:lnTo>
                <a:lnTo>
                  <a:pt x="79161" y="10258"/>
                </a:lnTo>
                <a:lnTo>
                  <a:pt x="61584" y="6572"/>
                </a:lnTo>
                <a:lnTo>
                  <a:pt x="19050" y="0"/>
                </a:lnTo>
                <a:close/>
              </a:path>
              <a:path w="2009775" h="657225">
                <a:moveTo>
                  <a:pt x="1959808" y="570131"/>
                </a:moveTo>
                <a:lnTo>
                  <a:pt x="1957355" y="570131"/>
                </a:lnTo>
                <a:lnTo>
                  <a:pt x="1959379" y="571428"/>
                </a:lnTo>
                <a:lnTo>
                  <a:pt x="1959819" y="570408"/>
                </a:lnTo>
                <a:lnTo>
                  <a:pt x="1959808" y="570131"/>
                </a:lnTo>
                <a:close/>
              </a:path>
              <a:path w="2009775" h="657225">
                <a:moveTo>
                  <a:pt x="1908312" y="16978"/>
                </a:moveTo>
                <a:lnTo>
                  <a:pt x="114298" y="16978"/>
                </a:lnTo>
                <a:lnTo>
                  <a:pt x="114298" y="24098"/>
                </a:lnTo>
                <a:lnTo>
                  <a:pt x="1960722" y="24098"/>
                </a:lnTo>
                <a:lnTo>
                  <a:pt x="1946145" y="22501"/>
                </a:lnTo>
                <a:lnTo>
                  <a:pt x="1908312" y="22501"/>
                </a:lnTo>
                <a:lnTo>
                  <a:pt x="1908312" y="16978"/>
                </a:lnTo>
                <a:close/>
              </a:path>
              <a:path w="2009775" h="657225">
                <a:moveTo>
                  <a:pt x="1917693" y="21559"/>
                </a:moveTo>
                <a:lnTo>
                  <a:pt x="1908312" y="22501"/>
                </a:lnTo>
                <a:lnTo>
                  <a:pt x="1946145" y="22501"/>
                </a:lnTo>
                <a:lnTo>
                  <a:pt x="1940116" y="21841"/>
                </a:lnTo>
                <a:lnTo>
                  <a:pt x="1917693" y="21559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0401" y="3971926"/>
            <a:ext cx="2009775" cy="657225"/>
          </a:xfrm>
          <a:custGeom>
            <a:avLst/>
            <a:gdLst/>
            <a:ahLst/>
            <a:cxnLst/>
            <a:rect l="l" t="t" r="r" b="b"/>
            <a:pathLst>
              <a:path w="2009775" h="657225">
                <a:moveTo>
                  <a:pt x="19050" y="0"/>
                </a:moveTo>
                <a:lnTo>
                  <a:pt x="61584" y="6572"/>
                </a:lnTo>
                <a:lnTo>
                  <a:pt x="114299" y="24098"/>
                </a:lnTo>
                <a:lnTo>
                  <a:pt x="114299" y="16979"/>
                </a:lnTo>
                <a:lnTo>
                  <a:pt x="1908312" y="16979"/>
                </a:lnTo>
                <a:lnTo>
                  <a:pt x="1908312" y="22502"/>
                </a:lnTo>
                <a:lnTo>
                  <a:pt x="1917694" y="21559"/>
                </a:lnTo>
                <a:lnTo>
                  <a:pt x="1962143" y="24254"/>
                </a:lnTo>
                <a:lnTo>
                  <a:pt x="2000250" y="38100"/>
                </a:lnTo>
                <a:lnTo>
                  <a:pt x="2009646" y="54257"/>
                </a:lnTo>
                <a:lnTo>
                  <a:pt x="2006572" y="76370"/>
                </a:lnTo>
                <a:lnTo>
                  <a:pt x="1997956" y="100779"/>
                </a:lnTo>
                <a:lnTo>
                  <a:pt x="1990725" y="123825"/>
                </a:lnTo>
                <a:lnTo>
                  <a:pt x="1986087" y="141061"/>
                </a:lnTo>
                <a:lnTo>
                  <a:pt x="1979723" y="159784"/>
                </a:lnTo>
                <a:lnTo>
                  <a:pt x="1974097" y="174814"/>
                </a:lnTo>
                <a:lnTo>
                  <a:pt x="1971675" y="180975"/>
                </a:lnTo>
                <a:lnTo>
                  <a:pt x="1969881" y="234319"/>
                </a:lnTo>
                <a:lnTo>
                  <a:pt x="1968198" y="287669"/>
                </a:lnTo>
                <a:lnTo>
                  <a:pt x="1966460" y="341016"/>
                </a:lnTo>
                <a:lnTo>
                  <a:pt x="1964500" y="394353"/>
                </a:lnTo>
                <a:lnTo>
                  <a:pt x="1962150" y="447675"/>
                </a:lnTo>
                <a:lnTo>
                  <a:pt x="1959841" y="505703"/>
                </a:lnTo>
                <a:lnTo>
                  <a:pt x="1959230" y="542319"/>
                </a:lnTo>
                <a:lnTo>
                  <a:pt x="1959496" y="562296"/>
                </a:lnTo>
                <a:lnTo>
                  <a:pt x="1959819" y="570407"/>
                </a:lnTo>
                <a:lnTo>
                  <a:pt x="1959379" y="571428"/>
                </a:lnTo>
                <a:lnTo>
                  <a:pt x="1957354" y="570131"/>
                </a:lnTo>
                <a:lnTo>
                  <a:pt x="1952926" y="571290"/>
                </a:lnTo>
                <a:lnTo>
                  <a:pt x="1945273" y="579680"/>
                </a:lnTo>
                <a:lnTo>
                  <a:pt x="1933575" y="600075"/>
                </a:lnTo>
                <a:lnTo>
                  <a:pt x="1931074" y="607225"/>
                </a:lnTo>
                <a:lnTo>
                  <a:pt x="1929480" y="614790"/>
                </a:lnTo>
                <a:lnTo>
                  <a:pt x="1927552" y="622140"/>
                </a:lnTo>
                <a:lnTo>
                  <a:pt x="1908312" y="640465"/>
                </a:lnTo>
                <a:lnTo>
                  <a:pt x="1908312" y="656171"/>
                </a:lnTo>
                <a:lnTo>
                  <a:pt x="143179" y="656171"/>
                </a:lnTo>
                <a:lnTo>
                  <a:pt x="142875" y="657225"/>
                </a:lnTo>
                <a:lnTo>
                  <a:pt x="136437" y="656171"/>
                </a:lnTo>
                <a:lnTo>
                  <a:pt x="114299" y="656171"/>
                </a:lnTo>
                <a:lnTo>
                  <a:pt x="114299" y="650964"/>
                </a:lnTo>
                <a:lnTo>
                  <a:pt x="104775" y="647700"/>
                </a:lnTo>
                <a:lnTo>
                  <a:pt x="81854" y="581194"/>
                </a:lnTo>
                <a:lnTo>
                  <a:pt x="80564" y="542983"/>
                </a:lnTo>
                <a:lnTo>
                  <a:pt x="79473" y="504743"/>
                </a:lnTo>
                <a:lnTo>
                  <a:pt x="76200" y="466725"/>
                </a:lnTo>
                <a:lnTo>
                  <a:pt x="72971" y="452080"/>
                </a:lnTo>
                <a:lnTo>
                  <a:pt x="68038" y="437832"/>
                </a:lnTo>
                <a:lnTo>
                  <a:pt x="62423" y="423743"/>
                </a:lnTo>
                <a:lnTo>
                  <a:pt x="57150" y="409575"/>
                </a:lnTo>
                <a:lnTo>
                  <a:pt x="47625" y="381000"/>
                </a:lnTo>
                <a:lnTo>
                  <a:pt x="45139" y="373886"/>
                </a:lnTo>
                <a:lnTo>
                  <a:pt x="42585" y="366793"/>
                </a:lnTo>
                <a:lnTo>
                  <a:pt x="40169" y="359659"/>
                </a:lnTo>
                <a:lnTo>
                  <a:pt x="38100" y="352425"/>
                </a:lnTo>
                <a:lnTo>
                  <a:pt x="28575" y="314325"/>
                </a:lnTo>
                <a:lnTo>
                  <a:pt x="26484" y="290473"/>
                </a:lnTo>
                <a:lnTo>
                  <a:pt x="24589" y="266596"/>
                </a:lnTo>
                <a:lnTo>
                  <a:pt x="22304" y="242771"/>
                </a:lnTo>
                <a:lnTo>
                  <a:pt x="19050" y="219075"/>
                </a:lnTo>
                <a:lnTo>
                  <a:pt x="14257" y="199955"/>
                </a:lnTo>
                <a:lnTo>
                  <a:pt x="7911" y="181108"/>
                </a:lnTo>
                <a:lnTo>
                  <a:pt x="2371" y="162195"/>
                </a:lnTo>
                <a:lnTo>
                  <a:pt x="0" y="142875"/>
                </a:lnTo>
                <a:lnTo>
                  <a:pt x="1905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4307" y="1909408"/>
            <a:ext cx="2928649" cy="2736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6752" y="1909407"/>
            <a:ext cx="1699007" cy="2740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5799" y="1913764"/>
            <a:ext cx="1699007" cy="273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4421" y="979066"/>
            <a:ext cx="10135402" cy="739113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1582420" marR="88900" indent="-1485900" algn="ctr">
              <a:lnSpc>
                <a:spcPts val="2870"/>
              </a:lnSpc>
              <a:spcBef>
                <a:spcPts val="65"/>
              </a:spcBef>
            </a:pP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Identify what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25" dirty="0">
                <a:solidFill>
                  <a:srgbClr val="FFFFFF"/>
                </a:solidFill>
                <a:latin typeface="Arial"/>
                <a:cs typeface="Arial"/>
              </a:rPr>
              <a:t>scale </a:t>
            </a:r>
            <a:r>
              <a:rPr sz="2300" b="1" spc="-25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300" b="1" spc="-190" dirty="0">
                <a:solidFill>
                  <a:srgbClr val="FFFFFF"/>
                </a:solidFill>
                <a:latin typeface="Arial"/>
                <a:cs typeface="Arial"/>
              </a:rPr>
              <a:t>going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b="1" spc="-135" dirty="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sz="2300" b="1" spc="-140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300" b="1" spc="-21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300" b="1" spc="-150" dirty="0">
                <a:solidFill>
                  <a:srgbClr val="FFFFFF"/>
                </a:solidFill>
                <a:latin typeface="Arial"/>
                <a:cs typeface="Arial"/>
              </a:rPr>
              <a:t>container. </a:t>
            </a:r>
            <a:endParaRPr lang="en-GB" sz="2300" b="1" spc="-1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582420" marR="88900" indent="-1485900" algn="ctr">
              <a:lnSpc>
                <a:spcPts val="2870"/>
              </a:lnSpc>
              <a:spcBef>
                <a:spcPts val="65"/>
              </a:spcBef>
            </a:pPr>
            <a:r>
              <a:rPr lang="en-GB" sz="2300" b="1" spc="-150" dirty="0">
                <a:solidFill>
                  <a:srgbClr val="FFFFFF"/>
                </a:solidFill>
                <a:latin typeface="Arial"/>
                <a:cs typeface="Arial"/>
              </a:rPr>
              <a:t>Copy the sentence into your book three times and fill in the blanks.</a:t>
            </a:r>
            <a:endParaRPr lang="en-GB" sz="2300" b="1" spc="-2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51509" y="271876"/>
            <a:ext cx="1492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8" name="object 78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83202" y="5703168"/>
            <a:ext cx="7433945" cy="485140"/>
          </a:xfrm>
          <a:custGeom>
            <a:avLst/>
            <a:gdLst/>
            <a:ahLst/>
            <a:cxnLst/>
            <a:rect l="l" t="t" r="r" b="b"/>
            <a:pathLst>
              <a:path w="7433945" h="485139">
                <a:moveTo>
                  <a:pt x="7191525" y="0"/>
                </a:moveTo>
                <a:lnTo>
                  <a:pt x="0" y="0"/>
                </a:lnTo>
                <a:lnTo>
                  <a:pt x="0" y="484632"/>
                </a:lnTo>
                <a:lnTo>
                  <a:pt x="7191525" y="484632"/>
                </a:lnTo>
                <a:lnTo>
                  <a:pt x="7433841" y="242316"/>
                </a:lnTo>
                <a:lnTo>
                  <a:pt x="719152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981200" y="5481854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096577" y="4726119"/>
            <a:ext cx="4874389" cy="888365"/>
          </a:xfrm>
          <a:custGeom>
            <a:avLst/>
            <a:gdLst/>
            <a:ahLst/>
            <a:cxnLst/>
            <a:rect l="l" t="t" r="r" b="b"/>
            <a:pathLst>
              <a:path w="3993515" h="888364">
                <a:moveTo>
                  <a:pt x="3844926" y="0"/>
                </a:moveTo>
                <a:lnTo>
                  <a:pt x="147982" y="0"/>
                </a:lnTo>
                <a:lnTo>
                  <a:pt x="101209" y="7544"/>
                </a:lnTo>
                <a:lnTo>
                  <a:pt x="60586" y="28552"/>
                </a:lnTo>
                <a:lnTo>
                  <a:pt x="28552" y="60586"/>
                </a:lnTo>
                <a:lnTo>
                  <a:pt x="7544" y="101209"/>
                </a:lnTo>
                <a:lnTo>
                  <a:pt x="0" y="147984"/>
                </a:lnTo>
                <a:lnTo>
                  <a:pt x="0" y="739888"/>
                </a:lnTo>
                <a:lnTo>
                  <a:pt x="7544" y="786661"/>
                </a:lnTo>
                <a:lnTo>
                  <a:pt x="28552" y="827284"/>
                </a:lnTo>
                <a:lnTo>
                  <a:pt x="60586" y="859318"/>
                </a:lnTo>
                <a:lnTo>
                  <a:pt x="101209" y="880327"/>
                </a:lnTo>
                <a:lnTo>
                  <a:pt x="147982" y="887871"/>
                </a:lnTo>
                <a:lnTo>
                  <a:pt x="3844926" y="887871"/>
                </a:lnTo>
                <a:lnTo>
                  <a:pt x="3891700" y="880327"/>
                </a:lnTo>
                <a:lnTo>
                  <a:pt x="3932322" y="859318"/>
                </a:lnTo>
                <a:lnTo>
                  <a:pt x="3964356" y="827284"/>
                </a:lnTo>
                <a:lnTo>
                  <a:pt x="3985364" y="786661"/>
                </a:lnTo>
                <a:lnTo>
                  <a:pt x="3992909" y="739888"/>
                </a:lnTo>
                <a:lnTo>
                  <a:pt x="3992909" y="147984"/>
                </a:lnTo>
                <a:lnTo>
                  <a:pt x="3985364" y="101209"/>
                </a:lnTo>
                <a:lnTo>
                  <a:pt x="3964356" y="60586"/>
                </a:lnTo>
                <a:lnTo>
                  <a:pt x="3932322" y="28552"/>
                </a:lnTo>
                <a:lnTo>
                  <a:pt x="3891700" y="7544"/>
                </a:lnTo>
                <a:lnTo>
                  <a:pt x="3844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096577" y="4726119"/>
            <a:ext cx="4874389" cy="888365"/>
          </a:xfrm>
          <a:custGeom>
            <a:avLst/>
            <a:gdLst/>
            <a:ahLst/>
            <a:cxnLst/>
            <a:rect l="l" t="t" r="r" b="b"/>
            <a:pathLst>
              <a:path w="3993515" h="888364">
                <a:moveTo>
                  <a:pt x="0" y="147983"/>
                </a:moveTo>
                <a:lnTo>
                  <a:pt x="7544" y="101209"/>
                </a:lnTo>
                <a:lnTo>
                  <a:pt x="28552" y="60586"/>
                </a:lnTo>
                <a:lnTo>
                  <a:pt x="60586" y="28552"/>
                </a:lnTo>
                <a:lnTo>
                  <a:pt x="101208" y="7544"/>
                </a:lnTo>
                <a:lnTo>
                  <a:pt x="147983" y="0"/>
                </a:lnTo>
                <a:lnTo>
                  <a:pt x="3844926" y="0"/>
                </a:lnTo>
                <a:lnTo>
                  <a:pt x="3891700" y="7544"/>
                </a:lnTo>
                <a:lnTo>
                  <a:pt x="3932323" y="28552"/>
                </a:lnTo>
                <a:lnTo>
                  <a:pt x="3964356" y="60586"/>
                </a:lnTo>
                <a:lnTo>
                  <a:pt x="3985364" y="101209"/>
                </a:lnTo>
                <a:lnTo>
                  <a:pt x="3992909" y="147983"/>
                </a:lnTo>
                <a:lnTo>
                  <a:pt x="3992909" y="739887"/>
                </a:lnTo>
                <a:lnTo>
                  <a:pt x="3985364" y="786661"/>
                </a:lnTo>
                <a:lnTo>
                  <a:pt x="3964356" y="827284"/>
                </a:lnTo>
                <a:lnTo>
                  <a:pt x="3932323" y="859318"/>
                </a:lnTo>
                <a:lnTo>
                  <a:pt x="3891700" y="880326"/>
                </a:lnTo>
                <a:lnTo>
                  <a:pt x="3844926" y="887871"/>
                </a:lnTo>
                <a:lnTo>
                  <a:pt x="147983" y="887871"/>
                </a:lnTo>
                <a:lnTo>
                  <a:pt x="101208" y="880326"/>
                </a:lnTo>
                <a:lnTo>
                  <a:pt x="60586" y="859318"/>
                </a:lnTo>
                <a:lnTo>
                  <a:pt x="28552" y="827284"/>
                </a:lnTo>
                <a:lnTo>
                  <a:pt x="7544" y="786661"/>
                </a:lnTo>
                <a:lnTo>
                  <a:pt x="0" y="739887"/>
                </a:lnTo>
                <a:lnTo>
                  <a:pt x="0" y="147983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238830" y="4810201"/>
            <a:ext cx="4945655" cy="1267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694" marR="262890" indent="-849630">
              <a:spcBef>
                <a:spcPts val="100"/>
              </a:spcBef>
              <a:tabLst>
                <a:tab pos="2782570" algn="l"/>
                <a:tab pos="3179445" algn="l"/>
              </a:tabLst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increments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000" spc="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u="heavy" spc="-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</a:t>
            </a:r>
            <a:r>
              <a:rPr sz="20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u="heavy" spc="-13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05104"/>
            <a:r>
              <a:rPr lang="en-GB" sz="2050" i="1" spc="-140" dirty="0">
                <a:solidFill>
                  <a:srgbClr val="FFFFFF"/>
                </a:solidFill>
                <a:latin typeface="Arial"/>
                <a:cs typeface="Arial"/>
              </a:rPr>
              <a:t>Hint - </a:t>
            </a:r>
            <a:r>
              <a:rPr sz="2050" i="1" spc="-140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050" i="1" spc="-185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2050" i="1" spc="-70" dirty="0">
                <a:solidFill>
                  <a:srgbClr val="FFFFFF"/>
                </a:solidFill>
                <a:latin typeface="Arial"/>
                <a:cs typeface="Arial"/>
              </a:rPr>
              <a:t>liquid </a:t>
            </a:r>
            <a:r>
              <a:rPr sz="2050" i="1" spc="-14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50" i="1" spc="-7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en-GB" sz="2050" i="1" spc="-114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i="1" spc="-130" dirty="0">
                <a:solidFill>
                  <a:srgbClr val="FFFFFF"/>
                </a:solidFill>
                <a:latin typeface="Arial"/>
                <a:cs typeface="Arial"/>
              </a:rPr>
              <a:t>container?</a:t>
            </a:r>
            <a:endParaRPr sz="2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10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</p:spTree>
    <p:extLst>
      <p:ext uri="{BB962C8B-B14F-4D97-AF65-F5344CB8AC3E}">
        <p14:creationId xmlns:p14="http://schemas.microsoft.com/office/powerpoint/2010/main" val="273674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7994" y="3958673"/>
            <a:ext cx="2009775" cy="657225"/>
          </a:xfrm>
          <a:custGeom>
            <a:avLst/>
            <a:gdLst/>
            <a:ahLst/>
            <a:cxnLst/>
            <a:rect l="l" t="t" r="r" b="b"/>
            <a:pathLst>
              <a:path w="2009775" h="657225">
                <a:moveTo>
                  <a:pt x="143178" y="656172"/>
                </a:moveTo>
                <a:lnTo>
                  <a:pt x="136437" y="656172"/>
                </a:lnTo>
                <a:lnTo>
                  <a:pt x="142875" y="657225"/>
                </a:lnTo>
                <a:lnTo>
                  <a:pt x="143178" y="656172"/>
                </a:lnTo>
                <a:close/>
              </a:path>
              <a:path w="2009775" h="657225">
                <a:moveTo>
                  <a:pt x="19050" y="0"/>
                </a:moveTo>
                <a:lnTo>
                  <a:pt x="0" y="142875"/>
                </a:lnTo>
                <a:lnTo>
                  <a:pt x="2371" y="162195"/>
                </a:lnTo>
                <a:lnTo>
                  <a:pt x="7910" y="181109"/>
                </a:lnTo>
                <a:lnTo>
                  <a:pt x="14257" y="199956"/>
                </a:lnTo>
                <a:lnTo>
                  <a:pt x="19050" y="219075"/>
                </a:lnTo>
                <a:lnTo>
                  <a:pt x="22305" y="242771"/>
                </a:lnTo>
                <a:lnTo>
                  <a:pt x="24589" y="266596"/>
                </a:lnTo>
                <a:lnTo>
                  <a:pt x="26485" y="290473"/>
                </a:lnTo>
                <a:lnTo>
                  <a:pt x="28575" y="314325"/>
                </a:lnTo>
                <a:lnTo>
                  <a:pt x="38100" y="352425"/>
                </a:lnTo>
                <a:lnTo>
                  <a:pt x="40168" y="359659"/>
                </a:lnTo>
                <a:lnTo>
                  <a:pt x="42584" y="366793"/>
                </a:lnTo>
                <a:lnTo>
                  <a:pt x="45139" y="373886"/>
                </a:lnTo>
                <a:lnTo>
                  <a:pt x="47625" y="381000"/>
                </a:lnTo>
                <a:lnTo>
                  <a:pt x="57150" y="409575"/>
                </a:lnTo>
                <a:lnTo>
                  <a:pt x="62423" y="423743"/>
                </a:lnTo>
                <a:lnTo>
                  <a:pt x="68038" y="437832"/>
                </a:lnTo>
                <a:lnTo>
                  <a:pt x="72971" y="452080"/>
                </a:lnTo>
                <a:lnTo>
                  <a:pt x="76200" y="466725"/>
                </a:lnTo>
                <a:lnTo>
                  <a:pt x="79473" y="504743"/>
                </a:lnTo>
                <a:lnTo>
                  <a:pt x="80564" y="542984"/>
                </a:lnTo>
                <a:lnTo>
                  <a:pt x="81855" y="581194"/>
                </a:lnTo>
                <a:lnTo>
                  <a:pt x="85725" y="619125"/>
                </a:lnTo>
                <a:lnTo>
                  <a:pt x="114298" y="650965"/>
                </a:lnTo>
                <a:lnTo>
                  <a:pt x="114298" y="656172"/>
                </a:lnTo>
                <a:lnTo>
                  <a:pt x="1908312" y="656172"/>
                </a:lnTo>
                <a:lnTo>
                  <a:pt x="1908312" y="640466"/>
                </a:lnTo>
                <a:lnTo>
                  <a:pt x="1915712" y="636295"/>
                </a:lnTo>
                <a:lnTo>
                  <a:pt x="1931074" y="607225"/>
                </a:lnTo>
                <a:lnTo>
                  <a:pt x="1933575" y="600075"/>
                </a:lnTo>
                <a:lnTo>
                  <a:pt x="1945273" y="579680"/>
                </a:lnTo>
                <a:lnTo>
                  <a:pt x="1952926" y="571290"/>
                </a:lnTo>
                <a:lnTo>
                  <a:pt x="1957355" y="570131"/>
                </a:lnTo>
                <a:lnTo>
                  <a:pt x="1959808" y="570131"/>
                </a:lnTo>
                <a:lnTo>
                  <a:pt x="1959496" y="562296"/>
                </a:lnTo>
                <a:lnTo>
                  <a:pt x="1959230" y="542319"/>
                </a:lnTo>
                <a:lnTo>
                  <a:pt x="1959841" y="505703"/>
                </a:lnTo>
                <a:lnTo>
                  <a:pt x="1962150" y="447675"/>
                </a:lnTo>
                <a:lnTo>
                  <a:pt x="1964500" y="394354"/>
                </a:lnTo>
                <a:lnTo>
                  <a:pt x="1966460" y="341016"/>
                </a:lnTo>
                <a:lnTo>
                  <a:pt x="1968198" y="287669"/>
                </a:lnTo>
                <a:lnTo>
                  <a:pt x="1969881" y="234319"/>
                </a:lnTo>
                <a:lnTo>
                  <a:pt x="1971675" y="180975"/>
                </a:lnTo>
                <a:lnTo>
                  <a:pt x="1974097" y="174814"/>
                </a:lnTo>
                <a:lnTo>
                  <a:pt x="1979723" y="159784"/>
                </a:lnTo>
                <a:lnTo>
                  <a:pt x="1986086" y="141061"/>
                </a:lnTo>
                <a:lnTo>
                  <a:pt x="1990725" y="123825"/>
                </a:lnTo>
                <a:lnTo>
                  <a:pt x="1997956" y="100779"/>
                </a:lnTo>
                <a:lnTo>
                  <a:pt x="2006572" y="76370"/>
                </a:lnTo>
                <a:lnTo>
                  <a:pt x="2009646" y="54258"/>
                </a:lnTo>
                <a:lnTo>
                  <a:pt x="2000250" y="38100"/>
                </a:lnTo>
                <a:lnTo>
                  <a:pt x="1982584" y="29454"/>
                </a:lnTo>
                <a:lnTo>
                  <a:pt x="1962143" y="24254"/>
                </a:lnTo>
                <a:lnTo>
                  <a:pt x="1960714" y="24098"/>
                </a:lnTo>
                <a:lnTo>
                  <a:pt x="114298" y="24098"/>
                </a:lnTo>
                <a:lnTo>
                  <a:pt x="96827" y="15886"/>
                </a:lnTo>
                <a:lnTo>
                  <a:pt x="79161" y="10259"/>
                </a:lnTo>
                <a:lnTo>
                  <a:pt x="61584" y="6572"/>
                </a:lnTo>
                <a:lnTo>
                  <a:pt x="19050" y="0"/>
                </a:lnTo>
                <a:close/>
              </a:path>
              <a:path w="2009775" h="657225">
                <a:moveTo>
                  <a:pt x="1959808" y="570131"/>
                </a:moveTo>
                <a:lnTo>
                  <a:pt x="1957355" y="570131"/>
                </a:lnTo>
                <a:lnTo>
                  <a:pt x="1959379" y="571428"/>
                </a:lnTo>
                <a:lnTo>
                  <a:pt x="1959819" y="570408"/>
                </a:lnTo>
                <a:lnTo>
                  <a:pt x="1959808" y="570131"/>
                </a:lnTo>
                <a:close/>
              </a:path>
              <a:path w="2009775" h="657225">
                <a:moveTo>
                  <a:pt x="1908312" y="16979"/>
                </a:moveTo>
                <a:lnTo>
                  <a:pt x="114298" y="16979"/>
                </a:lnTo>
                <a:lnTo>
                  <a:pt x="114298" y="24098"/>
                </a:lnTo>
                <a:lnTo>
                  <a:pt x="1960714" y="24098"/>
                </a:lnTo>
                <a:lnTo>
                  <a:pt x="1946150" y="22503"/>
                </a:lnTo>
                <a:lnTo>
                  <a:pt x="1908312" y="22503"/>
                </a:lnTo>
                <a:lnTo>
                  <a:pt x="1908312" y="16979"/>
                </a:lnTo>
                <a:close/>
              </a:path>
              <a:path w="2009775" h="657225">
                <a:moveTo>
                  <a:pt x="1917693" y="21559"/>
                </a:moveTo>
                <a:lnTo>
                  <a:pt x="1908312" y="22503"/>
                </a:lnTo>
                <a:lnTo>
                  <a:pt x="1946150" y="22503"/>
                </a:lnTo>
                <a:lnTo>
                  <a:pt x="1940116" y="21842"/>
                </a:lnTo>
                <a:lnTo>
                  <a:pt x="1917693" y="21559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17994" y="3958673"/>
            <a:ext cx="2009775" cy="657225"/>
          </a:xfrm>
          <a:custGeom>
            <a:avLst/>
            <a:gdLst/>
            <a:ahLst/>
            <a:cxnLst/>
            <a:rect l="l" t="t" r="r" b="b"/>
            <a:pathLst>
              <a:path w="2009775" h="657225">
                <a:moveTo>
                  <a:pt x="19050" y="0"/>
                </a:moveTo>
                <a:lnTo>
                  <a:pt x="61584" y="6572"/>
                </a:lnTo>
                <a:lnTo>
                  <a:pt x="114299" y="24098"/>
                </a:lnTo>
                <a:lnTo>
                  <a:pt x="114299" y="16979"/>
                </a:lnTo>
                <a:lnTo>
                  <a:pt x="1908312" y="16979"/>
                </a:lnTo>
                <a:lnTo>
                  <a:pt x="1908312" y="22502"/>
                </a:lnTo>
                <a:lnTo>
                  <a:pt x="1917694" y="21559"/>
                </a:lnTo>
                <a:lnTo>
                  <a:pt x="1962143" y="24254"/>
                </a:lnTo>
                <a:lnTo>
                  <a:pt x="2000250" y="38100"/>
                </a:lnTo>
                <a:lnTo>
                  <a:pt x="2009646" y="54257"/>
                </a:lnTo>
                <a:lnTo>
                  <a:pt x="2006572" y="76370"/>
                </a:lnTo>
                <a:lnTo>
                  <a:pt x="1997956" y="100779"/>
                </a:lnTo>
                <a:lnTo>
                  <a:pt x="1990725" y="123825"/>
                </a:lnTo>
                <a:lnTo>
                  <a:pt x="1986087" y="141061"/>
                </a:lnTo>
                <a:lnTo>
                  <a:pt x="1979723" y="159784"/>
                </a:lnTo>
                <a:lnTo>
                  <a:pt x="1974097" y="174814"/>
                </a:lnTo>
                <a:lnTo>
                  <a:pt x="1971675" y="180975"/>
                </a:lnTo>
                <a:lnTo>
                  <a:pt x="1969881" y="234319"/>
                </a:lnTo>
                <a:lnTo>
                  <a:pt x="1968198" y="287669"/>
                </a:lnTo>
                <a:lnTo>
                  <a:pt x="1966460" y="341016"/>
                </a:lnTo>
                <a:lnTo>
                  <a:pt x="1964500" y="394353"/>
                </a:lnTo>
                <a:lnTo>
                  <a:pt x="1962150" y="447675"/>
                </a:lnTo>
                <a:lnTo>
                  <a:pt x="1959841" y="505703"/>
                </a:lnTo>
                <a:lnTo>
                  <a:pt x="1959230" y="542319"/>
                </a:lnTo>
                <a:lnTo>
                  <a:pt x="1959496" y="562296"/>
                </a:lnTo>
                <a:lnTo>
                  <a:pt x="1959819" y="570407"/>
                </a:lnTo>
                <a:lnTo>
                  <a:pt x="1959379" y="571428"/>
                </a:lnTo>
                <a:lnTo>
                  <a:pt x="1957354" y="570131"/>
                </a:lnTo>
                <a:lnTo>
                  <a:pt x="1952926" y="571290"/>
                </a:lnTo>
                <a:lnTo>
                  <a:pt x="1945273" y="579680"/>
                </a:lnTo>
                <a:lnTo>
                  <a:pt x="1933575" y="600075"/>
                </a:lnTo>
                <a:lnTo>
                  <a:pt x="1931074" y="607225"/>
                </a:lnTo>
                <a:lnTo>
                  <a:pt x="1929480" y="614790"/>
                </a:lnTo>
                <a:lnTo>
                  <a:pt x="1927552" y="622140"/>
                </a:lnTo>
                <a:lnTo>
                  <a:pt x="1908312" y="640465"/>
                </a:lnTo>
                <a:lnTo>
                  <a:pt x="1908312" y="656171"/>
                </a:lnTo>
                <a:lnTo>
                  <a:pt x="143179" y="656171"/>
                </a:lnTo>
                <a:lnTo>
                  <a:pt x="142875" y="657225"/>
                </a:lnTo>
                <a:lnTo>
                  <a:pt x="136437" y="656171"/>
                </a:lnTo>
                <a:lnTo>
                  <a:pt x="114299" y="656171"/>
                </a:lnTo>
                <a:lnTo>
                  <a:pt x="114299" y="650964"/>
                </a:lnTo>
                <a:lnTo>
                  <a:pt x="104775" y="647700"/>
                </a:lnTo>
                <a:lnTo>
                  <a:pt x="81854" y="581194"/>
                </a:lnTo>
                <a:lnTo>
                  <a:pt x="80564" y="542983"/>
                </a:lnTo>
                <a:lnTo>
                  <a:pt x="79473" y="504743"/>
                </a:lnTo>
                <a:lnTo>
                  <a:pt x="76200" y="466725"/>
                </a:lnTo>
                <a:lnTo>
                  <a:pt x="72971" y="452080"/>
                </a:lnTo>
                <a:lnTo>
                  <a:pt x="68038" y="437832"/>
                </a:lnTo>
                <a:lnTo>
                  <a:pt x="62423" y="423743"/>
                </a:lnTo>
                <a:lnTo>
                  <a:pt x="57150" y="409575"/>
                </a:lnTo>
                <a:lnTo>
                  <a:pt x="47625" y="381000"/>
                </a:lnTo>
                <a:lnTo>
                  <a:pt x="45139" y="373886"/>
                </a:lnTo>
                <a:lnTo>
                  <a:pt x="42585" y="366793"/>
                </a:lnTo>
                <a:lnTo>
                  <a:pt x="40169" y="359659"/>
                </a:lnTo>
                <a:lnTo>
                  <a:pt x="38100" y="352425"/>
                </a:lnTo>
                <a:lnTo>
                  <a:pt x="28575" y="314325"/>
                </a:lnTo>
                <a:lnTo>
                  <a:pt x="26484" y="290473"/>
                </a:lnTo>
                <a:lnTo>
                  <a:pt x="24589" y="266596"/>
                </a:lnTo>
                <a:lnTo>
                  <a:pt x="22304" y="242771"/>
                </a:lnTo>
                <a:lnTo>
                  <a:pt x="19050" y="219075"/>
                </a:lnTo>
                <a:lnTo>
                  <a:pt x="14257" y="199955"/>
                </a:lnTo>
                <a:lnTo>
                  <a:pt x="7911" y="181108"/>
                </a:lnTo>
                <a:lnTo>
                  <a:pt x="2371" y="162195"/>
                </a:lnTo>
                <a:lnTo>
                  <a:pt x="0" y="142875"/>
                </a:lnTo>
                <a:lnTo>
                  <a:pt x="1905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81901" y="1896156"/>
            <a:ext cx="2928649" cy="2736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0267" y="1892304"/>
            <a:ext cx="1699007" cy="2740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5799" y="1913764"/>
            <a:ext cx="1699007" cy="273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6851" y="979066"/>
            <a:ext cx="7919084" cy="726289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1582420" marR="88900" indent="-1485900">
              <a:lnSpc>
                <a:spcPts val="2870"/>
              </a:lnSpc>
              <a:spcBef>
                <a:spcPts val="65"/>
              </a:spcBef>
            </a:pP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Identify what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25" dirty="0">
                <a:solidFill>
                  <a:srgbClr val="FFFFFF"/>
                </a:solidFill>
                <a:latin typeface="Arial"/>
                <a:cs typeface="Arial"/>
              </a:rPr>
              <a:t>scale </a:t>
            </a:r>
            <a:r>
              <a:rPr sz="2300" b="1" spc="-25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300" b="1" spc="-190" dirty="0">
                <a:solidFill>
                  <a:srgbClr val="FFFFFF"/>
                </a:solidFill>
                <a:latin typeface="Arial"/>
                <a:cs typeface="Arial"/>
              </a:rPr>
              <a:t>going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b="1" spc="-135" dirty="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sz="2300" b="1" spc="-140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300" b="1" spc="-21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300" b="1" spc="-150" dirty="0">
                <a:solidFill>
                  <a:srgbClr val="FFFFFF"/>
                </a:solidFill>
                <a:latin typeface="Arial"/>
                <a:cs typeface="Arial"/>
              </a:rPr>
              <a:t>container. </a:t>
            </a:r>
            <a:r>
              <a:rPr sz="2300" b="1" spc="-24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25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r>
              <a:rPr sz="2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210" dirty="0">
                <a:solidFill>
                  <a:srgbClr val="FFFFFF"/>
                </a:solidFill>
                <a:latin typeface="Arial"/>
                <a:cs typeface="Arial"/>
              </a:rPr>
              <a:t>sentence.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51509" y="271876"/>
            <a:ext cx="1492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8" name="object 78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868705" y="4794402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2447545" y="0"/>
                </a:moveTo>
                <a:lnTo>
                  <a:pt x="225645" y="0"/>
                </a:lnTo>
                <a:lnTo>
                  <a:pt x="180170" y="4584"/>
                </a:lnTo>
                <a:lnTo>
                  <a:pt x="137814" y="17732"/>
                </a:lnTo>
                <a:lnTo>
                  <a:pt x="99484" y="38536"/>
                </a:lnTo>
                <a:lnTo>
                  <a:pt x="66090" y="66090"/>
                </a:lnTo>
                <a:lnTo>
                  <a:pt x="38536" y="99484"/>
                </a:lnTo>
                <a:lnTo>
                  <a:pt x="17732" y="137814"/>
                </a:lnTo>
                <a:lnTo>
                  <a:pt x="4584" y="180170"/>
                </a:lnTo>
                <a:lnTo>
                  <a:pt x="0" y="225645"/>
                </a:lnTo>
                <a:lnTo>
                  <a:pt x="0" y="1128193"/>
                </a:lnTo>
                <a:lnTo>
                  <a:pt x="4584" y="1173668"/>
                </a:lnTo>
                <a:lnTo>
                  <a:pt x="17732" y="1216024"/>
                </a:lnTo>
                <a:lnTo>
                  <a:pt x="38536" y="1254353"/>
                </a:lnTo>
                <a:lnTo>
                  <a:pt x="66090" y="1287748"/>
                </a:lnTo>
                <a:lnTo>
                  <a:pt x="99484" y="1315301"/>
                </a:lnTo>
                <a:lnTo>
                  <a:pt x="137814" y="1336106"/>
                </a:lnTo>
                <a:lnTo>
                  <a:pt x="180170" y="1349254"/>
                </a:lnTo>
                <a:lnTo>
                  <a:pt x="225645" y="1353838"/>
                </a:lnTo>
                <a:lnTo>
                  <a:pt x="2447545" y="1353838"/>
                </a:lnTo>
                <a:lnTo>
                  <a:pt x="2493020" y="1349254"/>
                </a:lnTo>
                <a:lnTo>
                  <a:pt x="2535377" y="1336106"/>
                </a:lnTo>
                <a:lnTo>
                  <a:pt x="2573706" y="1315301"/>
                </a:lnTo>
                <a:lnTo>
                  <a:pt x="2607101" y="1287748"/>
                </a:lnTo>
                <a:lnTo>
                  <a:pt x="2634654" y="1254353"/>
                </a:lnTo>
                <a:lnTo>
                  <a:pt x="2655458" y="1216024"/>
                </a:lnTo>
                <a:lnTo>
                  <a:pt x="2668606" y="1173668"/>
                </a:lnTo>
                <a:lnTo>
                  <a:pt x="2673191" y="1128193"/>
                </a:lnTo>
                <a:lnTo>
                  <a:pt x="2673191" y="225645"/>
                </a:lnTo>
                <a:lnTo>
                  <a:pt x="2668606" y="180170"/>
                </a:lnTo>
                <a:lnTo>
                  <a:pt x="2655458" y="137814"/>
                </a:lnTo>
                <a:lnTo>
                  <a:pt x="2634654" y="99484"/>
                </a:lnTo>
                <a:lnTo>
                  <a:pt x="2607101" y="66090"/>
                </a:lnTo>
                <a:lnTo>
                  <a:pt x="2573706" y="38536"/>
                </a:lnTo>
                <a:lnTo>
                  <a:pt x="2535377" y="17732"/>
                </a:lnTo>
                <a:lnTo>
                  <a:pt x="2493020" y="4584"/>
                </a:lnTo>
                <a:lnTo>
                  <a:pt x="244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868705" y="4794402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0" y="225645"/>
                </a:moveTo>
                <a:lnTo>
                  <a:pt x="4584" y="180170"/>
                </a:lnTo>
                <a:lnTo>
                  <a:pt x="17732" y="137814"/>
                </a:lnTo>
                <a:lnTo>
                  <a:pt x="38536" y="99485"/>
                </a:lnTo>
                <a:lnTo>
                  <a:pt x="66090" y="66090"/>
                </a:lnTo>
                <a:lnTo>
                  <a:pt x="99484" y="38536"/>
                </a:lnTo>
                <a:lnTo>
                  <a:pt x="137814" y="17732"/>
                </a:lnTo>
                <a:lnTo>
                  <a:pt x="180170" y="4584"/>
                </a:lnTo>
                <a:lnTo>
                  <a:pt x="225645" y="0"/>
                </a:lnTo>
                <a:lnTo>
                  <a:pt x="2447545" y="0"/>
                </a:lnTo>
                <a:lnTo>
                  <a:pt x="2493020" y="4584"/>
                </a:lnTo>
                <a:lnTo>
                  <a:pt x="2535376" y="17732"/>
                </a:lnTo>
                <a:lnTo>
                  <a:pt x="2573705" y="38536"/>
                </a:lnTo>
                <a:lnTo>
                  <a:pt x="2607100" y="66090"/>
                </a:lnTo>
                <a:lnTo>
                  <a:pt x="2634654" y="99485"/>
                </a:lnTo>
                <a:lnTo>
                  <a:pt x="2655458" y="137814"/>
                </a:lnTo>
                <a:lnTo>
                  <a:pt x="2668606" y="180170"/>
                </a:lnTo>
                <a:lnTo>
                  <a:pt x="2673191" y="225645"/>
                </a:lnTo>
                <a:lnTo>
                  <a:pt x="2673191" y="1128193"/>
                </a:lnTo>
                <a:lnTo>
                  <a:pt x="2668606" y="1173668"/>
                </a:lnTo>
                <a:lnTo>
                  <a:pt x="2655458" y="1216024"/>
                </a:lnTo>
                <a:lnTo>
                  <a:pt x="2634654" y="1254353"/>
                </a:lnTo>
                <a:lnTo>
                  <a:pt x="2607100" y="1287748"/>
                </a:lnTo>
                <a:lnTo>
                  <a:pt x="2573705" y="1315302"/>
                </a:lnTo>
                <a:lnTo>
                  <a:pt x="2535376" y="1336106"/>
                </a:lnTo>
                <a:lnTo>
                  <a:pt x="2493020" y="1349254"/>
                </a:lnTo>
                <a:lnTo>
                  <a:pt x="2447545" y="1353839"/>
                </a:lnTo>
                <a:lnTo>
                  <a:pt x="225645" y="1353839"/>
                </a:lnTo>
                <a:lnTo>
                  <a:pt x="180170" y="1349254"/>
                </a:lnTo>
                <a:lnTo>
                  <a:pt x="137814" y="1336106"/>
                </a:lnTo>
                <a:lnTo>
                  <a:pt x="99484" y="1315302"/>
                </a:lnTo>
                <a:lnTo>
                  <a:pt x="66090" y="1287748"/>
                </a:lnTo>
                <a:lnTo>
                  <a:pt x="38536" y="1254353"/>
                </a:lnTo>
                <a:lnTo>
                  <a:pt x="17732" y="1216024"/>
                </a:lnTo>
                <a:lnTo>
                  <a:pt x="4584" y="1173668"/>
                </a:lnTo>
                <a:lnTo>
                  <a:pt x="0" y="1128193"/>
                </a:lnTo>
                <a:lnTo>
                  <a:pt x="0" y="225645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759403" y="4794402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2447545" y="0"/>
                </a:moveTo>
                <a:lnTo>
                  <a:pt x="225645" y="0"/>
                </a:lnTo>
                <a:lnTo>
                  <a:pt x="180170" y="4584"/>
                </a:lnTo>
                <a:lnTo>
                  <a:pt x="137814" y="17732"/>
                </a:lnTo>
                <a:lnTo>
                  <a:pt x="99484" y="38536"/>
                </a:lnTo>
                <a:lnTo>
                  <a:pt x="66090" y="66090"/>
                </a:lnTo>
                <a:lnTo>
                  <a:pt x="38536" y="99484"/>
                </a:lnTo>
                <a:lnTo>
                  <a:pt x="17732" y="137814"/>
                </a:lnTo>
                <a:lnTo>
                  <a:pt x="4584" y="180170"/>
                </a:lnTo>
                <a:lnTo>
                  <a:pt x="0" y="225645"/>
                </a:lnTo>
                <a:lnTo>
                  <a:pt x="0" y="1128193"/>
                </a:lnTo>
                <a:lnTo>
                  <a:pt x="4584" y="1173668"/>
                </a:lnTo>
                <a:lnTo>
                  <a:pt x="17732" y="1216024"/>
                </a:lnTo>
                <a:lnTo>
                  <a:pt x="38536" y="1254353"/>
                </a:lnTo>
                <a:lnTo>
                  <a:pt x="66090" y="1287748"/>
                </a:lnTo>
                <a:lnTo>
                  <a:pt x="99484" y="1315301"/>
                </a:lnTo>
                <a:lnTo>
                  <a:pt x="137814" y="1336106"/>
                </a:lnTo>
                <a:lnTo>
                  <a:pt x="180170" y="1349254"/>
                </a:lnTo>
                <a:lnTo>
                  <a:pt x="225645" y="1353838"/>
                </a:lnTo>
                <a:lnTo>
                  <a:pt x="2447545" y="1353838"/>
                </a:lnTo>
                <a:lnTo>
                  <a:pt x="2493020" y="1349254"/>
                </a:lnTo>
                <a:lnTo>
                  <a:pt x="2535377" y="1336106"/>
                </a:lnTo>
                <a:lnTo>
                  <a:pt x="2573706" y="1315301"/>
                </a:lnTo>
                <a:lnTo>
                  <a:pt x="2607101" y="1287748"/>
                </a:lnTo>
                <a:lnTo>
                  <a:pt x="2634654" y="1254353"/>
                </a:lnTo>
                <a:lnTo>
                  <a:pt x="2655458" y="1216024"/>
                </a:lnTo>
                <a:lnTo>
                  <a:pt x="2668606" y="1173668"/>
                </a:lnTo>
                <a:lnTo>
                  <a:pt x="2673191" y="1128193"/>
                </a:lnTo>
                <a:lnTo>
                  <a:pt x="2673191" y="225645"/>
                </a:lnTo>
                <a:lnTo>
                  <a:pt x="2668606" y="180170"/>
                </a:lnTo>
                <a:lnTo>
                  <a:pt x="2655458" y="137814"/>
                </a:lnTo>
                <a:lnTo>
                  <a:pt x="2634654" y="99484"/>
                </a:lnTo>
                <a:lnTo>
                  <a:pt x="2607101" y="66090"/>
                </a:lnTo>
                <a:lnTo>
                  <a:pt x="2573706" y="38536"/>
                </a:lnTo>
                <a:lnTo>
                  <a:pt x="2535377" y="17732"/>
                </a:lnTo>
                <a:lnTo>
                  <a:pt x="2493020" y="4584"/>
                </a:lnTo>
                <a:lnTo>
                  <a:pt x="244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759403" y="4794402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0" y="225645"/>
                </a:moveTo>
                <a:lnTo>
                  <a:pt x="4584" y="180170"/>
                </a:lnTo>
                <a:lnTo>
                  <a:pt x="17732" y="137814"/>
                </a:lnTo>
                <a:lnTo>
                  <a:pt x="38536" y="99485"/>
                </a:lnTo>
                <a:lnTo>
                  <a:pt x="66090" y="66090"/>
                </a:lnTo>
                <a:lnTo>
                  <a:pt x="99484" y="38536"/>
                </a:lnTo>
                <a:lnTo>
                  <a:pt x="137814" y="17732"/>
                </a:lnTo>
                <a:lnTo>
                  <a:pt x="180170" y="4584"/>
                </a:lnTo>
                <a:lnTo>
                  <a:pt x="225645" y="0"/>
                </a:lnTo>
                <a:lnTo>
                  <a:pt x="2447545" y="0"/>
                </a:lnTo>
                <a:lnTo>
                  <a:pt x="2493020" y="4584"/>
                </a:lnTo>
                <a:lnTo>
                  <a:pt x="2535376" y="17732"/>
                </a:lnTo>
                <a:lnTo>
                  <a:pt x="2573705" y="38536"/>
                </a:lnTo>
                <a:lnTo>
                  <a:pt x="2607100" y="66090"/>
                </a:lnTo>
                <a:lnTo>
                  <a:pt x="2634654" y="99485"/>
                </a:lnTo>
                <a:lnTo>
                  <a:pt x="2655458" y="137814"/>
                </a:lnTo>
                <a:lnTo>
                  <a:pt x="2668606" y="180170"/>
                </a:lnTo>
                <a:lnTo>
                  <a:pt x="2673191" y="225645"/>
                </a:lnTo>
                <a:lnTo>
                  <a:pt x="2673191" y="1128193"/>
                </a:lnTo>
                <a:lnTo>
                  <a:pt x="2668606" y="1173668"/>
                </a:lnTo>
                <a:lnTo>
                  <a:pt x="2655458" y="1216024"/>
                </a:lnTo>
                <a:lnTo>
                  <a:pt x="2634654" y="1254353"/>
                </a:lnTo>
                <a:lnTo>
                  <a:pt x="2607100" y="1287748"/>
                </a:lnTo>
                <a:lnTo>
                  <a:pt x="2573705" y="1315302"/>
                </a:lnTo>
                <a:lnTo>
                  <a:pt x="2535376" y="1336106"/>
                </a:lnTo>
                <a:lnTo>
                  <a:pt x="2493020" y="1349254"/>
                </a:lnTo>
                <a:lnTo>
                  <a:pt x="2447545" y="1353839"/>
                </a:lnTo>
                <a:lnTo>
                  <a:pt x="225645" y="1353839"/>
                </a:lnTo>
                <a:lnTo>
                  <a:pt x="180170" y="1349254"/>
                </a:lnTo>
                <a:lnTo>
                  <a:pt x="137814" y="1336106"/>
                </a:lnTo>
                <a:lnTo>
                  <a:pt x="99484" y="1315302"/>
                </a:lnTo>
                <a:lnTo>
                  <a:pt x="66090" y="1287748"/>
                </a:lnTo>
                <a:lnTo>
                  <a:pt x="38536" y="1254353"/>
                </a:lnTo>
                <a:lnTo>
                  <a:pt x="17732" y="1216024"/>
                </a:lnTo>
                <a:lnTo>
                  <a:pt x="4584" y="1173668"/>
                </a:lnTo>
                <a:lnTo>
                  <a:pt x="0" y="1128193"/>
                </a:lnTo>
                <a:lnTo>
                  <a:pt x="0" y="225645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650101" y="4794400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2447545" y="0"/>
                </a:moveTo>
                <a:lnTo>
                  <a:pt x="225645" y="0"/>
                </a:lnTo>
                <a:lnTo>
                  <a:pt x="180170" y="4584"/>
                </a:lnTo>
                <a:lnTo>
                  <a:pt x="137814" y="17732"/>
                </a:lnTo>
                <a:lnTo>
                  <a:pt x="99485" y="38536"/>
                </a:lnTo>
                <a:lnTo>
                  <a:pt x="66090" y="66090"/>
                </a:lnTo>
                <a:lnTo>
                  <a:pt x="38537" y="99484"/>
                </a:lnTo>
                <a:lnTo>
                  <a:pt x="17732" y="137814"/>
                </a:lnTo>
                <a:lnTo>
                  <a:pt x="4584" y="180170"/>
                </a:lnTo>
                <a:lnTo>
                  <a:pt x="0" y="225645"/>
                </a:lnTo>
                <a:lnTo>
                  <a:pt x="0" y="1128193"/>
                </a:lnTo>
                <a:lnTo>
                  <a:pt x="4584" y="1173668"/>
                </a:lnTo>
                <a:lnTo>
                  <a:pt x="17732" y="1216024"/>
                </a:lnTo>
                <a:lnTo>
                  <a:pt x="38537" y="1254353"/>
                </a:lnTo>
                <a:lnTo>
                  <a:pt x="66090" y="1287748"/>
                </a:lnTo>
                <a:lnTo>
                  <a:pt x="99485" y="1315302"/>
                </a:lnTo>
                <a:lnTo>
                  <a:pt x="137814" y="1336106"/>
                </a:lnTo>
                <a:lnTo>
                  <a:pt x="180170" y="1349254"/>
                </a:lnTo>
                <a:lnTo>
                  <a:pt x="225645" y="1353838"/>
                </a:lnTo>
                <a:lnTo>
                  <a:pt x="2447545" y="1353838"/>
                </a:lnTo>
                <a:lnTo>
                  <a:pt x="2493020" y="1349254"/>
                </a:lnTo>
                <a:lnTo>
                  <a:pt x="2535377" y="1336106"/>
                </a:lnTo>
                <a:lnTo>
                  <a:pt x="2573706" y="1315302"/>
                </a:lnTo>
                <a:lnTo>
                  <a:pt x="2607101" y="1287748"/>
                </a:lnTo>
                <a:lnTo>
                  <a:pt x="2634654" y="1254353"/>
                </a:lnTo>
                <a:lnTo>
                  <a:pt x="2655458" y="1216024"/>
                </a:lnTo>
                <a:lnTo>
                  <a:pt x="2668606" y="1173668"/>
                </a:lnTo>
                <a:lnTo>
                  <a:pt x="2673191" y="1128193"/>
                </a:lnTo>
                <a:lnTo>
                  <a:pt x="2673191" y="225645"/>
                </a:lnTo>
                <a:lnTo>
                  <a:pt x="2668606" y="180170"/>
                </a:lnTo>
                <a:lnTo>
                  <a:pt x="2655458" y="137814"/>
                </a:lnTo>
                <a:lnTo>
                  <a:pt x="2634654" y="99484"/>
                </a:lnTo>
                <a:lnTo>
                  <a:pt x="2607101" y="66090"/>
                </a:lnTo>
                <a:lnTo>
                  <a:pt x="2573706" y="38536"/>
                </a:lnTo>
                <a:lnTo>
                  <a:pt x="2535377" y="17732"/>
                </a:lnTo>
                <a:lnTo>
                  <a:pt x="2493020" y="4584"/>
                </a:lnTo>
                <a:lnTo>
                  <a:pt x="244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650101" y="4794400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0" y="225645"/>
                </a:moveTo>
                <a:lnTo>
                  <a:pt x="4584" y="180170"/>
                </a:lnTo>
                <a:lnTo>
                  <a:pt x="17732" y="137814"/>
                </a:lnTo>
                <a:lnTo>
                  <a:pt x="38536" y="99485"/>
                </a:lnTo>
                <a:lnTo>
                  <a:pt x="66090" y="66090"/>
                </a:lnTo>
                <a:lnTo>
                  <a:pt x="99484" y="38536"/>
                </a:lnTo>
                <a:lnTo>
                  <a:pt x="137814" y="17732"/>
                </a:lnTo>
                <a:lnTo>
                  <a:pt x="180170" y="4584"/>
                </a:lnTo>
                <a:lnTo>
                  <a:pt x="225645" y="0"/>
                </a:lnTo>
                <a:lnTo>
                  <a:pt x="2447545" y="0"/>
                </a:lnTo>
                <a:lnTo>
                  <a:pt x="2493020" y="4584"/>
                </a:lnTo>
                <a:lnTo>
                  <a:pt x="2535376" y="17732"/>
                </a:lnTo>
                <a:lnTo>
                  <a:pt x="2573705" y="38536"/>
                </a:lnTo>
                <a:lnTo>
                  <a:pt x="2607100" y="66090"/>
                </a:lnTo>
                <a:lnTo>
                  <a:pt x="2634654" y="99485"/>
                </a:lnTo>
                <a:lnTo>
                  <a:pt x="2655458" y="137814"/>
                </a:lnTo>
                <a:lnTo>
                  <a:pt x="2668606" y="180170"/>
                </a:lnTo>
                <a:lnTo>
                  <a:pt x="2673191" y="225645"/>
                </a:lnTo>
                <a:lnTo>
                  <a:pt x="2673191" y="1128193"/>
                </a:lnTo>
                <a:lnTo>
                  <a:pt x="2668606" y="1173668"/>
                </a:lnTo>
                <a:lnTo>
                  <a:pt x="2655458" y="1216024"/>
                </a:lnTo>
                <a:lnTo>
                  <a:pt x="2634654" y="1254353"/>
                </a:lnTo>
                <a:lnTo>
                  <a:pt x="2607100" y="1287748"/>
                </a:lnTo>
                <a:lnTo>
                  <a:pt x="2573705" y="1315302"/>
                </a:lnTo>
                <a:lnTo>
                  <a:pt x="2535376" y="1336106"/>
                </a:lnTo>
                <a:lnTo>
                  <a:pt x="2493020" y="1349254"/>
                </a:lnTo>
                <a:lnTo>
                  <a:pt x="2447545" y="1353839"/>
                </a:lnTo>
                <a:lnTo>
                  <a:pt x="225645" y="1353839"/>
                </a:lnTo>
                <a:lnTo>
                  <a:pt x="180170" y="1349254"/>
                </a:lnTo>
                <a:lnTo>
                  <a:pt x="137814" y="1336106"/>
                </a:lnTo>
                <a:lnTo>
                  <a:pt x="99484" y="1315302"/>
                </a:lnTo>
                <a:lnTo>
                  <a:pt x="66090" y="1287748"/>
                </a:lnTo>
                <a:lnTo>
                  <a:pt x="38536" y="1254353"/>
                </a:lnTo>
                <a:lnTo>
                  <a:pt x="17732" y="1216024"/>
                </a:lnTo>
                <a:lnTo>
                  <a:pt x="4584" y="1173668"/>
                </a:lnTo>
                <a:lnTo>
                  <a:pt x="0" y="1128193"/>
                </a:lnTo>
                <a:lnTo>
                  <a:pt x="0" y="225645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63095" y="4959068"/>
            <a:ext cx="22847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spcBef>
                <a:spcPts val="100"/>
              </a:spcBef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increments 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51180" marR="30480" indent="-513715">
              <a:tabLst>
                <a:tab pos="338455" algn="l"/>
                <a:tab pos="926465" algn="l"/>
              </a:tabLst>
            </a:pPr>
            <a:r>
              <a:rPr sz="3000" u="heavy" spc="82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3000" u="heavy" spc="82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</a:t>
            </a:r>
            <a:r>
              <a:rPr sz="3000" u="heavy" spc="-135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ml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u="heavy" spc="-1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500ml</a:t>
            </a:r>
            <a:r>
              <a:rPr sz="2000" u="heavy" spc="7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11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4953793" y="4959067"/>
            <a:ext cx="22847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spcBef>
                <a:spcPts val="100"/>
              </a:spcBef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increments 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51180" marR="30480" indent="-513715">
              <a:lnSpc>
                <a:spcPts val="2280"/>
              </a:lnSpc>
              <a:spcBef>
                <a:spcPts val="175"/>
              </a:spcBef>
              <a:tabLst>
                <a:tab pos="361315" algn="l"/>
                <a:tab pos="926465" algn="l"/>
              </a:tabLst>
            </a:pPr>
            <a:r>
              <a:rPr sz="3000" u="heavy" spc="82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3000" u="heavy" spc="82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</a:t>
            </a:r>
            <a:r>
              <a:rPr sz="3000" u="heavy" spc="-135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lang="en-GB" sz="3000" u="heavy" spc="-135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 </a:t>
            </a:r>
            <a:r>
              <a:rPr sz="3000" spc="-195" baseline="-2777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u="heavy" spc="-1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700ml</a:t>
            </a:r>
            <a:r>
              <a:rPr sz="2000" spc="-3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82" baseline="-2777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3000" baseline="-277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844491" y="4959065"/>
            <a:ext cx="22847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spcBef>
                <a:spcPts val="100"/>
              </a:spcBef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increments 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51180" marR="30480" indent="-513715">
              <a:lnSpc>
                <a:spcPts val="2280"/>
              </a:lnSpc>
              <a:spcBef>
                <a:spcPts val="175"/>
              </a:spcBef>
              <a:tabLst>
                <a:tab pos="290195" algn="l"/>
                <a:tab pos="926465" algn="l"/>
              </a:tabLst>
            </a:pPr>
            <a:r>
              <a:rPr sz="3000" u="heavy" spc="82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3000" u="heavy" spc="82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</a:t>
            </a:r>
            <a:r>
              <a:rPr sz="3000" u="heavy" spc="-135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ml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 </a:t>
            </a:r>
            <a:r>
              <a:rPr sz="3000" spc="-195" baseline="-2777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u="heavy" spc="-1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2000" u="heavy" spc="-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300</a:t>
            </a:r>
            <a:r>
              <a:rPr sz="2000" u="heavy" spc="-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ml</a:t>
            </a:r>
            <a:r>
              <a:rPr sz="2000" u="heavy" spc="7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spc="-82" baseline="-2777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3000" baseline="-2777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0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979066"/>
            <a:ext cx="9622055" cy="739113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1582420" marR="88900" indent="-1485900" algn="ctr">
              <a:lnSpc>
                <a:spcPts val="2870"/>
              </a:lnSpc>
              <a:spcBef>
                <a:spcPts val="65"/>
              </a:spcBef>
            </a:pP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Identify what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25" dirty="0">
                <a:solidFill>
                  <a:srgbClr val="FFFFFF"/>
                </a:solidFill>
                <a:latin typeface="Arial"/>
                <a:cs typeface="Arial"/>
              </a:rPr>
              <a:t>scale </a:t>
            </a:r>
            <a:r>
              <a:rPr sz="2300" b="1" spc="-25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300" b="1" spc="-190" dirty="0">
                <a:solidFill>
                  <a:srgbClr val="FFFFFF"/>
                </a:solidFill>
                <a:latin typeface="Arial"/>
                <a:cs typeface="Arial"/>
              </a:rPr>
              <a:t>going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b="1" spc="-135" dirty="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sz="2300" b="1" spc="-140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300" b="1" spc="-21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300" b="1" spc="-150" dirty="0">
                <a:solidFill>
                  <a:srgbClr val="FFFFFF"/>
                </a:solidFill>
                <a:latin typeface="Arial"/>
                <a:cs typeface="Arial"/>
              </a:rPr>
              <a:t>container</a:t>
            </a:r>
            <a:r>
              <a:rPr lang="en-GB" sz="2300" b="1" spc="-1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1582420" marR="88900" indent="-1485900" algn="ctr">
              <a:lnSpc>
                <a:spcPts val="2870"/>
              </a:lnSpc>
              <a:spcBef>
                <a:spcPts val="65"/>
              </a:spcBef>
            </a:pPr>
            <a:r>
              <a:rPr sz="23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300" b="1" spc="-150" dirty="0">
                <a:solidFill>
                  <a:srgbClr val="FFFFFF"/>
                </a:solidFill>
                <a:latin typeface="Arial"/>
                <a:cs typeface="Arial"/>
              </a:rPr>
              <a:t>Copy the sentence into your book three times and fill in the blanks.</a:t>
            </a:r>
            <a:endParaRPr lang="en-GB" sz="2300" b="1" spc="-2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51509" y="271876"/>
            <a:ext cx="1492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3" name="object 73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096577" y="5095086"/>
            <a:ext cx="3993515" cy="888365"/>
          </a:xfrm>
          <a:custGeom>
            <a:avLst/>
            <a:gdLst/>
            <a:ahLst/>
            <a:cxnLst/>
            <a:rect l="l" t="t" r="r" b="b"/>
            <a:pathLst>
              <a:path w="3993515" h="888364">
                <a:moveTo>
                  <a:pt x="3844926" y="0"/>
                </a:moveTo>
                <a:lnTo>
                  <a:pt x="147982" y="0"/>
                </a:lnTo>
                <a:lnTo>
                  <a:pt x="101209" y="7544"/>
                </a:lnTo>
                <a:lnTo>
                  <a:pt x="60586" y="28552"/>
                </a:lnTo>
                <a:lnTo>
                  <a:pt x="28552" y="60586"/>
                </a:lnTo>
                <a:lnTo>
                  <a:pt x="7544" y="101209"/>
                </a:lnTo>
                <a:lnTo>
                  <a:pt x="0" y="147982"/>
                </a:lnTo>
                <a:lnTo>
                  <a:pt x="0" y="739887"/>
                </a:lnTo>
                <a:lnTo>
                  <a:pt x="7544" y="786661"/>
                </a:lnTo>
                <a:lnTo>
                  <a:pt x="28552" y="827284"/>
                </a:lnTo>
                <a:lnTo>
                  <a:pt x="60586" y="859318"/>
                </a:lnTo>
                <a:lnTo>
                  <a:pt x="101209" y="880326"/>
                </a:lnTo>
                <a:lnTo>
                  <a:pt x="147982" y="887870"/>
                </a:lnTo>
                <a:lnTo>
                  <a:pt x="3844926" y="887870"/>
                </a:lnTo>
                <a:lnTo>
                  <a:pt x="3891700" y="880326"/>
                </a:lnTo>
                <a:lnTo>
                  <a:pt x="3932322" y="859318"/>
                </a:lnTo>
                <a:lnTo>
                  <a:pt x="3964356" y="827284"/>
                </a:lnTo>
                <a:lnTo>
                  <a:pt x="3985364" y="786661"/>
                </a:lnTo>
                <a:lnTo>
                  <a:pt x="3992909" y="739887"/>
                </a:lnTo>
                <a:lnTo>
                  <a:pt x="3992909" y="147982"/>
                </a:lnTo>
                <a:lnTo>
                  <a:pt x="3985364" y="101209"/>
                </a:lnTo>
                <a:lnTo>
                  <a:pt x="3964356" y="60586"/>
                </a:lnTo>
                <a:lnTo>
                  <a:pt x="3932322" y="28552"/>
                </a:lnTo>
                <a:lnTo>
                  <a:pt x="3891700" y="7544"/>
                </a:lnTo>
                <a:lnTo>
                  <a:pt x="3844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096577" y="5095086"/>
            <a:ext cx="3993515" cy="888365"/>
          </a:xfrm>
          <a:custGeom>
            <a:avLst/>
            <a:gdLst/>
            <a:ahLst/>
            <a:cxnLst/>
            <a:rect l="l" t="t" r="r" b="b"/>
            <a:pathLst>
              <a:path w="3993515" h="888364">
                <a:moveTo>
                  <a:pt x="0" y="147983"/>
                </a:moveTo>
                <a:lnTo>
                  <a:pt x="7544" y="101209"/>
                </a:lnTo>
                <a:lnTo>
                  <a:pt x="28552" y="60586"/>
                </a:lnTo>
                <a:lnTo>
                  <a:pt x="60586" y="28552"/>
                </a:lnTo>
                <a:lnTo>
                  <a:pt x="101208" y="7544"/>
                </a:lnTo>
                <a:lnTo>
                  <a:pt x="147983" y="0"/>
                </a:lnTo>
                <a:lnTo>
                  <a:pt x="3844926" y="0"/>
                </a:lnTo>
                <a:lnTo>
                  <a:pt x="3891700" y="7544"/>
                </a:lnTo>
                <a:lnTo>
                  <a:pt x="3932323" y="28552"/>
                </a:lnTo>
                <a:lnTo>
                  <a:pt x="3964356" y="60586"/>
                </a:lnTo>
                <a:lnTo>
                  <a:pt x="3985364" y="101209"/>
                </a:lnTo>
                <a:lnTo>
                  <a:pt x="3992909" y="147983"/>
                </a:lnTo>
                <a:lnTo>
                  <a:pt x="3992909" y="739887"/>
                </a:lnTo>
                <a:lnTo>
                  <a:pt x="3985364" y="786661"/>
                </a:lnTo>
                <a:lnTo>
                  <a:pt x="3964356" y="827284"/>
                </a:lnTo>
                <a:lnTo>
                  <a:pt x="3932323" y="859318"/>
                </a:lnTo>
                <a:lnTo>
                  <a:pt x="3891700" y="880326"/>
                </a:lnTo>
                <a:lnTo>
                  <a:pt x="3844926" y="887871"/>
                </a:lnTo>
                <a:lnTo>
                  <a:pt x="147983" y="887871"/>
                </a:lnTo>
                <a:lnTo>
                  <a:pt x="101208" y="880326"/>
                </a:lnTo>
                <a:lnTo>
                  <a:pt x="60586" y="859318"/>
                </a:lnTo>
                <a:lnTo>
                  <a:pt x="28552" y="827284"/>
                </a:lnTo>
                <a:lnTo>
                  <a:pt x="7544" y="786661"/>
                </a:lnTo>
                <a:lnTo>
                  <a:pt x="0" y="739887"/>
                </a:lnTo>
                <a:lnTo>
                  <a:pt x="0" y="147983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238832" y="5179165"/>
            <a:ext cx="37090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694" marR="5080" indent="-849630">
              <a:spcBef>
                <a:spcPts val="100"/>
              </a:spcBef>
              <a:tabLst>
                <a:tab pos="2782570" algn="l"/>
                <a:tab pos="3179445" algn="l"/>
              </a:tabLst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increments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000" spc="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u="heavy" spc="-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</a:t>
            </a:r>
            <a:r>
              <a:rPr sz="20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u="heavy" spc="-13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213917" y="1979777"/>
            <a:ext cx="1815475" cy="2940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167757" y="1979778"/>
            <a:ext cx="1814715" cy="2940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207725" y="3283131"/>
            <a:ext cx="1715770" cy="1631314"/>
          </a:xfrm>
          <a:custGeom>
            <a:avLst/>
            <a:gdLst/>
            <a:ahLst/>
            <a:cxnLst/>
            <a:rect l="l" t="t" r="r" b="b"/>
            <a:pathLst>
              <a:path w="1715770" h="1631314">
                <a:moveTo>
                  <a:pt x="1712855" y="1264304"/>
                </a:moveTo>
                <a:lnTo>
                  <a:pt x="2733" y="1264304"/>
                </a:lnTo>
                <a:lnTo>
                  <a:pt x="4428" y="1279627"/>
                </a:lnTo>
                <a:lnTo>
                  <a:pt x="25514" y="1334749"/>
                </a:lnTo>
                <a:lnTo>
                  <a:pt x="62832" y="1386938"/>
                </a:lnTo>
                <a:lnTo>
                  <a:pt x="115126" y="1435620"/>
                </a:lnTo>
                <a:lnTo>
                  <a:pt x="146496" y="1458467"/>
                </a:lnTo>
                <a:lnTo>
                  <a:pt x="181139" y="1480221"/>
                </a:lnTo>
                <a:lnTo>
                  <a:pt x="218897" y="1500813"/>
                </a:lnTo>
                <a:lnTo>
                  <a:pt x="259613" y="1520169"/>
                </a:lnTo>
                <a:lnTo>
                  <a:pt x="303130" y="1538218"/>
                </a:lnTo>
                <a:lnTo>
                  <a:pt x="349291" y="1554888"/>
                </a:lnTo>
                <a:lnTo>
                  <a:pt x="397939" y="1570108"/>
                </a:lnTo>
                <a:lnTo>
                  <a:pt x="448917" y="1583806"/>
                </a:lnTo>
                <a:lnTo>
                  <a:pt x="502067" y="1595911"/>
                </a:lnTo>
                <a:lnTo>
                  <a:pt x="557233" y="1606349"/>
                </a:lnTo>
                <a:lnTo>
                  <a:pt x="614257" y="1615051"/>
                </a:lnTo>
                <a:lnTo>
                  <a:pt x="672982" y="1621944"/>
                </a:lnTo>
                <a:lnTo>
                  <a:pt x="733251" y="1626956"/>
                </a:lnTo>
                <a:lnTo>
                  <a:pt x="794907" y="1630016"/>
                </a:lnTo>
                <a:lnTo>
                  <a:pt x="857793" y="1631052"/>
                </a:lnTo>
                <a:lnTo>
                  <a:pt x="920679" y="1630016"/>
                </a:lnTo>
                <a:lnTo>
                  <a:pt x="982335" y="1626956"/>
                </a:lnTo>
                <a:lnTo>
                  <a:pt x="1042604" y="1621944"/>
                </a:lnTo>
                <a:lnTo>
                  <a:pt x="1101329" y="1615051"/>
                </a:lnTo>
                <a:lnTo>
                  <a:pt x="1158353" y="1606349"/>
                </a:lnTo>
                <a:lnTo>
                  <a:pt x="1213519" y="1595911"/>
                </a:lnTo>
                <a:lnTo>
                  <a:pt x="1266669" y="1583806"/>
                </a:lnTo>
                <a:lnTo>
                  <a:pt x="1317647" y="1570108"/>
                </a:lnTo>
                <a:lnTo>
                  <a:pt x="1366295" y="1554888"/>
                </a:lnTo>
                <a:lnTo>
                  <a:pt x="1412456" y="1538218"/>
                </a:lnTo>
                <a:lnTo>
                  <a:pt x="1455973" y="1520169"/>
                </a:lnTo>
                <a:lnTo>
                  <a:pt x="1496689" y="1500813"/>
                </a:lnTo>
                <a:lnTo>
                  <a:pt x="1534447" y="1480221"/>
                </a:lnTo>
                <a:lnTo>
                  <a:pt x="1569090" y="1458467"/>
                </a:lnTo>
                <a:lnTo>
                  <a:pt x="1600460" y="1435620"/>
                </a:lnTo>
                <a:lnTo>
                  <a:pt x="1652754" y="1386938"/>
                </a:lnTo>
                <a:lnTo>
                  <a:pt x="1690073" y="1334749"/>
                </a:lnTo>
                <a:lnTo>
                  <a:pt x="1711159" y="1279627"/>
                </a:lnTo>
                <a:lnTo>
                  <a:pt x="1712855" y="1264304"/>
                </a:lnTo>
                <a:close/>
              </a:path>
              <a:path w="1715770" h="1631314">
                <a:moveTo>
                  <a:pt x="1715588" y="0"/>
                </a:moveTo>
                <a:lnTo>
                  <a:pt x="0" y="0"/>
                </a:lnTo>
                <a:lnTo>
                  <a:pt x="0" y="1264304"/>
                </a:lnTo>
                <a:lnTo>
                  <a:pt x="1715588" y="1264304"/>
                </a:lnTo>
                <a:lnTo>
                  <a:pt x="171558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207725" y="3283131"/>
            <a:ext cx="1715770" cy="1631314"/>
          </a:xfrm>
          <a:custGeom>
            <a:avLst/>
            <a:gdLst/>
            <a:ahLst/>
            <a:cxnLst/>
            <a:rect l="l" t="t" r="r" b="b"/>
            <a:pathLst>
              <a:path w="1715770" h="1631314">
                <a:moveTo>
                  <a:pt x="0" y="0"/>
                </a:moveTo>
                <a:lnTo>
                  <a:pt x="1715588" y="0"/>
                </a:lnTo>
                <a:lnTo>
                  <a:pt x="1715588" y="1239605"/>
                </a:lnTo>
                <a:lnTo>
                  <a:pt x="1715588" y="1264304"/>
                </a:lnTo>
                <a:lnTo>
                  <a:pt x="1712855" y="1264304"/>
                </a:lnTo>
                <a:lnTo>
                  <a:pt x="1711160" y="1279629"/>
                </a:lnTo>
                <a:lnTo>
                  <a:pt x="1702724" y="1307520"/>
                </a:lnTo>
                <a:lnTo>
                  <a:pt x="1673364" y="1361247"/>
                </a:lnTo>
                <a:lnTo>
                  <a:pt x="1628401" y="1411754"/>
                </a:lnTo>
                <a:lnTo>
                  <a:pt x="1569090" y="1458467"/>
                </a:lnTo>
                <a:lnTo>
                  <a:pt x="1534448" y="1480222"/>
                </a:lnTo>
                <a:lnTo>
                  <a:pt x="1496690" y="1500813"/>
                </a:lnTo>
                <a:lnTo>
                  <a:pt x="1455974" y="1520169"/>
                </a:lnTo>
                <a:lnTo>
                  <a:pt x="1412456" y="1538218"/>
                </a:lnTo>
                <a:lnTo>
                  <a:pt x="1366295" y="1554889"/>
                </a:lnTo>
                <a:lnTo>
                  <a:pt x="1317647" y="1570109"/>
                </a:lnTo>
                <a:lnTo>
                  <a:pt x="1266669" y="1583807"/>
                </a:lnTo>
                <a:lnTo>
                  <a:pt x="1213519" y="1595911"/>
                </a:lnTo>
                <a:lnTo>
                  <a:pt x="1158354" y="1606350"/>
                </a:lnTo>
                <a:lnTo>
                  <a:pt x="1101330" y="1615052"/>
                </a:lnTo>
                <a:lnTo>
                  <a:pt x="1042604" y="1621945"/>
                </a:lnTo>
                <a:lnTo>
                  <a:pt x="982335" y="1626957"/>
                </a:lnTo>
                <a:lnTo>
                  <a:pt x="920679" y="1630017"/>
                </a:lnTo>
                <a:lnTo>
                  <a:pt x="857794" y="1631053"/>
                </a:lnTo>
                <a:lnTo>
                  <a:pt x="794908" y="1630017"/>
                </a:lnTo>
                <a:lnTo>
                  <a:pt x="733252" y="1626957"/>
                </a:lnTo>
                <a:lnTo>
                  <a:pt x="672983" y="1621945"/>
                </a:lnTo>
                <a:lnTo>
                  <a:pt x="614257" y="1615052"/>
                </a:lnTo>
                <a:lnTo>
                  <a:pt x="557234" y="1606350"/>
                </a:lnTo>
                <a:lnTo>
                  <a:pt x="502068" y="1595911"/>
                </a:lnTo>
                <a:lnTo>
                  <a:pt x="448918" y="1583807"/>
                </a:lnTo>
                <a:lnTo>
                  <a:pt x="397940" y="1570109"/>
                </a:lnTo>
                <a:lnTo>
                  <a:pt x="349292" y="1554889"/>
                </a:lnTo>
                <a:lnTo>
                  <a:pt x="303131" y="1538218"/>
                </a:lnTo>
                <a:lnTo>
                  <a:pt x="259614" y="1520169"/>
                </a:lnTo>
                <a:lnTo>
                  <a:pt x="218897" y="1500813"/>
                </a:lnTo>
                <a:lnTo>
                  <a:pt x="181140" y="1480222"/>
                </a:lnTo>
                <a:lnTo>
                  <a:pt x="146497" y="1458467"/>
                </a:lnTo>
                <a:lnTo>
                  <a:pt x="115127" y="1435621"/>
                </a:lnTo>
                <a:lnTo>
                  <a:pt x="62833" y="1386939"/>
                </a:lnTo>
                <a:lnTo>
                  <a:pt x="25514" y="1334750"/>
                </a:lnTo>
                <a:lnTo>
                  <a:pt x="4429" y="1279629"/>
                </a:lnTo>
                <a:lnTo>
                  <a:pt x="2733" y="1264304"/>
                </a:lnTo>
                <a:lnTo>
                  <a:pt x="0" y="1264304"/>
                </a:lnTo>
                <a:lnTo>
                  <a:pt x="0" y="12396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939450" y="1922081"/>
            <a:ext cx="2307163" cy="299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12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</p:spTree>
    <p:extLst>
      <p:ext uri="{BB962C8B-B14F-4D97-AF65-F5344CB8AC3E}">
        <p14:creationId xmlns:p14="http://schemas.microsoft.com/office/powerpoint/2010/main" val="56168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6851" y="979066"/>
            <a:ext cx="7919084" cy="726289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1582420" marR="88900" indent="-1485900">
              <a:lnSpc>
                <a:spcPts val="2870"/>
              </a:lnSpc>
              <a:spcBef>
                <a:spcPts val="65"/>
              </a:spcBef>
            </a:pP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Identify what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25" dirty="0">
                <a:solidFill>
                  <a:srgbClr val="FFFFFF"/>
                </a:solidFill>
                <a:latin typeface="Arial"/>
                <a:cs typeface="Arial"/>
              </a:rPr>
              <a:t>scale </a:t>
            </a:r>
            <a:r>
              <a:rPr sz="2300" b="1" spc="-25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300" b="1" spc="-190" dirty="0">
                <a:solidFill>
                  <a:srgbClr val="FFFFFF"/>
                </a:solidFill>
                <a:latin typeface="Arial"/>
                <a:cs typeface="Arial"/>
              </a:rPr>
              <a:t>going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b="1" spc="-135" dirty="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sz="2300" b="1" spc="-140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300" b="1" spc="-21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300" b="1" spc="-150" dirty="0">
                <a:solidFill>
                  <a:srgbClr val="FFFFFF"/>
                </a:solidFill>
                <a:latin typeface="Arial"/>
                <a:cs typeface="Arial"/>
              </a:rPr>
              <a:t>container. </a:t>
            </a:r>
            <a:r>
              <a:rPr sz="2300" b="1" spc="-24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25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r>
              <a:rPr sz="2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210" dirty="0">
                <a:solidFill>
                  <a:srgbClr val="FFFFFF"/>
                </a:solidFill>
                <a:latin typeface="Arial"/>
                <a:cs typeface="Arial"/>
              </a:rPr>
              <a:t>sentence.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51509" y="271876"/>
            <a:ext cx="1492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3" name="object 73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213917" y="1897891"/>
            <a:ext cx="1815475" cy="2940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167757" y="1897891"/>
            <a:ext cx="1814715" cy="2940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207725" y="3201243"/>
            <a:ext cx="1715770" cy="1631314"/>
          </a:xfrm>
          <a:custGeom>
            <a:avLst/>
            <a:gdLst/>
            <a:ahLst/>
            <a:cxnLst/>
            <a:rect l="l" t="t" r="r" b="b"/>
            <a:pathLst>
              <a:path w="1715770" h="1631314">
                <a:moveTo>
                  <a:pt x="1712855" y="1264304"/>
                </a:moveTo>
                <a:lnTo>
                  <a:pt x="2733" y="1264304"/>
                </a:lnTo>
                <a:lnTo>
                  <a:pt x="4428" y="1279629"/>
                </a:lnTo>
                <a:lnTo>
                  <a:pt x="25514" y="1334750"/>
                </a:lnTo>
                <a:lnTo>
                  <a:pt x="62832" y="1386939"/>
                </a:lnTo>
                <a:lnTo>
                  <a:pt x="115126" y="1435621"/>
                </a:lnTo>
                <a:lnTo>
                  <a:pt x="146496" y="1458467"/>
                </a:lnTo>
                <a:lnTo>
                  <a:pt x="181139" y="1480222"/>
                </a:lnTo>
                <a:lnTo>
                  <a:pt x="218897" y="1500813"/>
                </a:lnTo>
                <a:lnTo>
                  <a:pt x="259613" y="1520170"/>
                </a:lnTo>
                <a:lnTo>
                  <a:pt x="303130" y="1538219"/>
                </a:lnTo>
                <a:lnTo>
                  <a:pt x="349291" y="1554889"/>
                </a:lnTo>
                <a:lnTo>
                  <a:pt x="397939" y="1570109"/>
                </a:lnTo>
                <a:lnTo>
                  <a:pt x="448917" y="1583807"/>
                </a:lnTo>
                <a:lnTo>
                  <a:pt x="502067" y="1595912"/>
                </a:lnTo>
                <a:lnTo>
                  <a:pt x="557233" y="1606350"/>
                </a:lnTo>
                <a:lnTo>
                  <a:pt x="614257" y="1615052"/>
                </a:lnTo>
                <a:lnTo>
                  <a:pt x="672982" y="1621945"/>
                </a:lnTo>
                <a:lnTo>
                  <a:pt x="733251" y="1626957"/>
                </a:lnTo>
                <a:lnTo>
                  <a:pt x="794907" y="1630017"/>
                </a:lnTo>
                <a:lnTo>
                  <a:pt x="857793" y="1631053"/>
                </a:lnTo>
                <a:lnTo>
                  <a:pt x="920679" y="1630017"/>
                </a:lnTo>
                <a:lnTo>
                  <a:pt x="982335" y="1626957"/>
                </a:lnTo>
                <a:lnTo>
                  <a:pt x="1042604" y="1621945"/>
                </a:lnTo>
                <a:lnTo>
                  <a:pt x="1101329" y="1615052"/>
                </a:lnTo>
                <a:lnTo>
                  <a:pt x="1158353" y="1606350"/>
                </a:lnTo>
                <a:lnTo>
                  <a:pt x="1213519" y="1595912"/>
                </a:lnTo>
                <a:lnTo>
                  <a:pt x="1266669" y="1583807"/>
                </a:lnTo>
                <a:lnTo>
                  <a:pt x="1317647" y="1570109"/>
                </a:lnTo>
                <a:lnTo>
                  <a:pt x="1366295" y="1554889"/>
                </a:lnTo>
                <a:lnTo>
                  <a:pt x="1412456" y="1538219"/>
                </a:lnTo>
                <a:lnTo>
                  <a:pt x="1455973" y="1520170"/>
                </a:lnTo>
                <a:lnTo>
                  <a:pt x="1496689" y="1500813"/>
                </a:lnTo>
                <a:lnTo>
                  <a:pt x="1534447" y="1480222"/>
                </a:lnTo>
                <a:lnTo>
                  <a:pt x="1569090" y="1458467"/>
                </a:lnTo>
                <a:lnTo>
                  <a:pt x="1600460" y="1435621"/>
                </a:lnTo>
                <a:lnTo>
                  <a:pt x="1652754" y="1386939"/>
                </a:lnTo>
                <a:lnTo>
                  <a:pt x="1690073" y="1334750"/>
                </a:lnTo>
                <a:lnTo>
                  <a:pt x="1711159" y="1279629"/>
                </a:lnTo>
                <a:lnTo>
                  <a:pt x="1712855" y="1264304"/>
                </a:lnTo>
                <a:close/>
              </a:path>
              <a:path w="1715770" h="1631314">
                <a:moveTo>
                  <a:pt x="1715588" y="0"/>
                </a:moveTo>
                <a:lnTo>
                  <a:pt x="0" y="0"/>
                </a:lnTo>
                <a:lnTo>
                  <a:pt x="0" y="1264304"/>
                </a:lnTo>
                <a:lnTo>
                  <a:pt x="1715588" y="1264304"/>
                </a:lnTo>
                <a:lnTo>
                  <a:pt x="171558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207725" y="3201243"/>
            <a:ext cx="1715770" cy="1631314"/>
          </a:xfrm>
          <a:custGeom>
            <a:avLst/>
            <a:gdLst/>
            <a:ahLst/>
            <a:cxnLst/>
            <a:rect l="l" t="t" r="r" b="b"/>
            <a:pathLst>
              <a:path w="1715770" h="1631314">
                <a:moveTo>
                  <a:pt x="0" y="0"/>
                </a:moveTo>
                <a:lnTo>
                  <a:pt x="1715588" y="0"/>
                </a:lnTo>
                <a:lnTo>
                  <a:pt x="1715588" y="1239605"/>
                </a:lnTo>
                <a:lnTo>
                  <a:pt x="1715588" y="1264304"/>
                </a:lnTo>
                <a:lnTo>
                  <a:pt x="1712855" y="1264304"/>
                </a:lnTo>
                <a:lnTo>
                  <a:pt x="1711160" y="1279629"/>
                </a:lnTo>
                <a:lnTo>
                  <a:pt x="1702724" y="1307520"/>
                </a:lnTo>
                <a:lnTo>
                  <a:pt x="1673364" y="1361247"/>
                </a:lnTo>
                <a:lnTo>
                  <a:pt x="1628401" y="1411754"/>
                </a:lnTo>
                <a:lnTo>
                  <a:pt x="1569090" y="1458467"/>
                </a:lnTo>
                <a:lnTo>
                  <a:pt x="1534448" y="1480222"/>
                </a:lnTo>
                <a:lnTo>
                  <a:pt x="1496690" y="1500813"/>
                </a:lnTo>
                <a:lnTo>
                  <a:pt x="1455974" y="1520169"/>
                </a:lnTo>
                <a:lnTo>
                  <a:pt x="1412456" y="1538218"/>
                </a:lnTo>
                <a:lnTo>
                  <a:pt x="1366295" y="1554889"/>
                </a:lnTo>
                <a:lnTo>
                  <a:pt x="1317647" y="1570109"/>
                </a:lnTo>
                <a:lnTo>
                  <a:pt x="1266669" y="1583807"/>
                </a:lnTo>
                <a:lnTo>
                  <a:pt x="1213519" y="1595911"/>
                </a:lnTo>
                <a:lnTo>
                  <a:pt x="1158354" y="1606350"/>
                </a:lnTo>
                <a:lnTo>
                  <a:pt x="1101330" y="1615052"/>
                </a:lnTo>
                <a:lnTo>
                  <a:pt x="1042604" y="1621945"/>
                </a:lnTo>
                <a:lnTo>
                  <a:pt x="982335" y="1626957"/>
                </a:lnTo>
                <a:lnTo>
                  <a:pt x="920679" y="1630017"/>
                </a:lnTo>
                <a:lnTo>
                  <a:pt x="857794" y="1631053"/>
                </a:lnTo>
                <a:lnTo>
                  <a:pt x="794908" y="1630017"/>
                </a:lnTo>
                <a:lnTo>
                  <a:pt x="733252" y="1626957"/>
                </a:lnTo>
                <a:lnTo>
                  <a:pt x="672983" y="1621945"/>
                </a:lnTo>
                <a:lnTo>
                  <a:pt x="614257" y="1615052"/>
                </a:lnTo>
                <a:lnTo>
                  <a:pt x="557234" y="1606350"/>
                </a:lnTo>
                <a:lnTo>
                  <a:pt x="502068" y="1595911"/>
                </a:lnTo>
                <a:lnTo>
                  <a:pt x="448918" y="1583807"/>
                </a:lnTo>
                <a:lnTo>
                  <a:pt x="397940" y="1570109"/>
                </a:lnTo>
                <a:lnTo>
                  <a:pt x="349292" y="1554889"/>
                </a:lnTo>
                <a:lnTo>
                  <a:pt x="303131" y="1538218"/>
                </a:lnTo>
                <a:lnTo>
                  <a:pt x="259614" y="1520169"/>
                </a:lnTo>
                <a:lnTo>
                  <a:pt x="218897" y="1500813"/>
                </a:lnTo>
                <a:lnTo>
                  <a:pt x="181140" y="1480222"/>
                </a:lnTo>
                <a:lnTo>
                  <a:pt x="146497" y="1458467"/>
                </a:lnTo>
                <a:lnTo>
                  <a:pt x="115127" y="1435621"/>
                </a:lnTo>
                <a:lnTo>
                  <a:pt x="62833" y="1386939"/>
                </a:lnTo>
                <a:lnTo>
                  <a:pt x="25514" y="1334750"/>
                </a:lnTo>
                <a:lnTo>
                  <a:pt x="4429" y="1279629"/>
                </a:lnTo>
                <a:lnTo>
                  <a:pt x="2733" y="1264304"/>
                </a:lnTo>
                <a:lnTo>
                  <a:pt x="0" y="1264304"/>
                </a:lnTo>
                <a:lnTo>
                  <a:pt x="0" y="12396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939450" y="1840192"/>
            <a:ext cx="2307163" cy="299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732226" y="4917233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2447545" y="0"/>
                </a:moveTo>
                <a:lnTo>
                  <a:pt x="225645" y="0"/>
                </a:lnTo>
                <a:lnTo>
                  <a:pt x="180170" y="4584"/>
                </a:lnTo>
                <a:lnTo>
                  <a:pt x="137814" y="17732"/>
                </a:lnTo>
                <a:lnTo>
                  <a:pt x="99484" y="38536"/>
                </a:lnTo>
                <a:lnTo>
                  <a:pt x="66090" y="66090"/>
                </a:lnTo>
                <a:lnTo>
                  <a:pt x="38536" y="99484"/>
                </a:lnTo>
                <a:lnTo>
                  <a:pt x="17732" y="137814"/>
                </a:lnTo>
                <a:lnTo>
                  <a:pt x="4584" y="180170"/>
                </a:lnTo>
                <a:lnTo>
                  <a:pt x="0" y="225645"/>
                </a:lnTo>
                <a:lnTo>
                  <a:pt x="0" y="1128193"/>
                </a:lnTo>
                <a:lnTo>
                  <a:pt x="4584" y="1173668"/>
                </a:lnTo>
                <a:lnTo>
                  <a:pt x="17732" y="1216024"/>
                </a:lnTo>
                <a:lnTo>
                  <a:pt x="38536" y="1254354"/>
                </a:lnTo>
                <a:lnTo>
                  <a:pt x="66090" y="1287749"/>
                </a:lnTo>
                <a:lnTo>
                  <a:pt x="99484" y="1315302"/>
                </a:lnTo>
                <a:lnTo>
                  <a:pt x="137814" y="1336106"/>
                </a:lnTo>
                <a:lnTo>
                  <a:pt x="180170" y="1349254"/>
                </a:lnTo>
                <a:lnTo>
                  <a:pt x="225645" y="1353839"/>
                </a:lnTo>
                <a:lnTo>
                  <a:pt x="2447545" y="1353839"/>
                </a:lnTo>
                <a:lnTo>
                  <a:pt x="2493021" y="1349254"/>
                </a:lnTo>
                <a:lnTo>
                  <a:pt x="2535376" y="1336106"/>
                </a:lnTo>
                <a:lnTo>
                  <a:pt x="2573705" y="1315302"/>
                </a:lnTo>
                <a:lnTo>
                  <a:pt x="2607100" y="1287749"/>
                </a:lnTo>
                <a:lnTo>
                  <a:pt x="2634654" y="1254354"/>
                </a:lnTo>
                <a:lnTo>
                  <a:pt x="2655458" y="1216024"/>
                </a:lnTo>
                <a:lnTo>
                  <a:pt x="2668606" y="1173668"/>
                </a:lnTo>
                <a:lnTo>
                  <a:pt x="2673190" y="1128193"/>
                </a:lnTo>
                <a:lnTo>
                  <a:pt x="2673190" y="225645"/>
                </a:lnTo>
                <a:lnTo>
                  <a:pt x="2668606" y="180170"/>
                </a:lnTo>
                <a:lnTo>
                  <a:pt x="2655458" y="137814"/>
                </a:lnTo>
                <a:lnTo>
                  <a:pt x="2634654" y="99484"/>
                </a:lnTo>
                <a:lnTo>
                  <a:pt x="2607100" y="66090"/>
                </a:lnTo>
                <a:lnTo>
                  <a:pt x="2573705" y="38536"/>
                </a:lnTo>
                <a:lnTo>
                  <a:pt x="2535376" y="17732"/>
                </a:lnTo>
                <a:lnTo>
                  <a:pt x="2493021" y="4584"/>
                </a:lnTo>
                <a:lnTo>
                  <a:pt x="244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732226" y="4917233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0" y="225645"/>
                </a:moveTo>
                <a:lnTo>
                  <a:pt x="4584" y="180170"/>
                </a:lnTo>
                <a:lnTo>
                  <a:pt x="17732" y="137814"/>
                </a:lnTo>
                <a:lnTo>
                  <a:pt x="38536" y="99485"/>
                </a:lnTo>
                <a:lnTo>
                  <a:pt x="66090" y="66090"/>
                </a:lnTo>
                <a:lnTo>
                  <a:pt x="99484" y="38536"/>
                </a:lnTo>
                <a:lnTo>
                  <a:pt x="137814" y="17732"/>
                </a:lnTo>
                <a:lnTo>
                  <a:pt x="180170" y="4584"/>
                </a:lnTo>
                <a:lnTo>
                  <a:pt x="225645" y="0"/>
                </a:lnTo>
                <a:lnTo>
                  <a:pt x="2447545" y="0"/>
                </a:lnTo>
                <a:lnTo>
                  <a:pt x="2493020" y="4584"/>
                </a:lnTo>
                <a:lnTo>
                  <a:pt x="2535376" y="17732"/>
                </a:lnTo>
                <a:lnTo>
                  <a:pt x="2573705" y="38536"/>
                </a:lnTo>
                <a:lnTo>
                  <a:pt x="2607100" y="66090"/>
                </a:lnTo>
                <a:lnTo>
                  <a:pt x="2634654" y="99485"/>
                </a:lnTo>
                <a:lnTo>
                  <a:pt x="2655458" y="137814"/>
                </a:lnTo>
                <a:lnTo>
                  <a:pt x="2668606" y="180170"/>
                </a:lnTo>
                <a:lnTo>
                  <a:pt x="2673191" y="225645"/>
                </a:lnTo>
                <a:lnTo>
                  <a:pt x="2673191" y="1128193"/>
                </a:lnTo>
                <a:lnTo>
                  <a:pt x="2668606" y="1173668"/>
                </a:lnTo>
                <a:lnTo>
                  <a:pt x="2655458" y="1216024"/>
                </a:lnTo>
                <a:lnTo>
                  <a:pt x="2634654" y="1254353"/>
                </a:lnTo>
                <a:lnTo>
                  <a:pt x="2607100" y="1287748"/>
                </a:lnTo>
                <a:lnTo>
                  <a:pt x="2573705" y="1315302"/>
                </a:lnTo>
                <a:lnTo>
                  <a:pt x="2535376" y="1336106"/>
                </a:lnTo>
                <a:lnTo>
                  <a:pt x="2493020" y="1349254"/>
                </a:lnTo>
                <a:lnTo>
                  <a:pt x="2447545" y="1353839"/>
                </a:lnTo>
                <a:lnTo>
                  <a:pt x="225645" y="1353839"/>
                </a:lnTo>
                <a:lnTo>
                  <a:pt x="180170" y="1349254"/>
                </a:lnTo>
                <a:lnTo>
                  <a:pt x="137814" y="1336106"/>
                </a:lnTo>
                <a:lnTo>
                  <a:pt x="99484" y="1315302"/>
                </a:lnTo>
                <a:lnTo>
                  <a:pt x="66090" y="1287748"/>
                </a:lnTo>
                <a:lnTo>
                  <a:pt x="38536" y="1254353"/>
                </a:lnTo>
                <a:lnTo>
                  <a:pt x="17732" y="1216024"/>
                </a:lnTo>
                <a:lnTo>
                  <a:pt x="4584" y="1173668"/>
                </a:lnTo>
                <a:lnTo>
                  <a:pt x="0" y="1128193"/>
                </a:lnTo>
                <a:lnTo>
                  <a:pt x="0" y="225645"/>
                </a:lnTo>
                <a:close/>
              </a:path>
            </a:pathLst>
          </a:custGeom>
          <a:ln w="12700">
            <a:solidFill>
              <a:srgbClr val="CD8B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926615" y="5081899"/>
            <a:ext cx="22847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spcBef>
                <a:spcPts val="100"/>
              </a:spcBef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increments 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51180" marR="30480" indent="-513715">
              <a:tabLst>
                <a:tab pos="338455" algn="l"/>
                <a:tab pos="926465" algn="l"/>
              </a:tabLst>
            </a:pPr>
            <a:r>
              <a:rPr sz="3000" u="heavy" spc="82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3000" u="heavy" spc="82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 </a:t>
            </a:r>
            <a:r>
              <a:rPr sz="3000" u="heavy" spc="-135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ml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u="heavy" spc="-1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2000" u="heavy" spc="-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30</a:t>
            </a:r>
            <a:r>
              <a:rPr sz="2000" u="heavy" spc="-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0ml</a:t>
            </a:r>
            <a:r>
              <a:rPr sz="2000" u="heavy" spc="7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728922" y="4917233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2447545" y="0"/>
                </a:moveTo>
                <a:lnTo>
                  <a:pt x="225645" y="0"/>
                </a:lnTo>
                <a:lnTo>
                  <a:pt x="180170" y="4584"/>
                </a:lnTo>
                <a:lnTo>
                  <a:pt x="137814" y="17732"/>
                </a:lnTo>
                <a:lnTo>
                  <a:pt x="99485" y="38536"/>
                </a:lnTo>
                <a:lnTo>
                  <a:pt x="66090" y="66090"/>
                </a:lnTo>
                <a:lnTo>
                  <a:pt x="38537" y="99484"/>
                </a:lnTo>
                <a:lnTo>
                  <a:pt x="17732" y="137814"/>
                </a:lnTo>
                <a:lnTo>
                  <a:pt x="4584" y="180170"/>
                </a:lnTo>
                <a:lnTo>
                  <a:pt x="0" y="225645"/>
                </a:lnTo>
                <a:lnTo>
                  <a:pt x="0" y="1128193"/>
                </a:lnTo>
                <a:lnTo>
                  <a:pt x="4584" y="1173668"/>
                </a:lnTo>
                <a:lnTo>
                  <a:pt x="17732" y="1216024"/>
                </a:lnTo>
                <a:lnTo>
                  <a:pt x="38537" y="1254354"/>
                </a:lnTo>
                <a:lnTo>
                  <a:pt x="66090" y="1287749"/>
                </a:lnTo>
                <a:lnTo>
                  <a:pt x="99485" y="1315302"/>
                </a:lnTo>
                <a:lnTo>
                  <a:pt x="137814" y="1336106"/>
                </a:lnTo>
                <a:lnTo>
                  <a:pt x="180170" y="1349254"/>
                </a:lnTo>
                <a:lnTo>
                  <a:pt x="225645" y="1353839"/>
                </a:lnTo>
                <a:lnTo>
                  <a:pt x="2447545" y="1353839"/>
                </a:lnTo>
                <a:lnTo>
                  <a:pt x="2493020" y="1349254"/>
                </a:lnTo>
                <a:lnTo>
                  <a:pt x="2535377" y="1336106"/>
                </a:lnTo>
                <a:lnTo>
                  <a:pt x="2573706" y="1315302"/>
                </a:lnTo>
                <a:lnTo>
                  <a:pt x="2607101" y="1287749"/>
                </a:lnTo>
                <a:lnTo>
                  <a:pt x="2634654" y="1254354"/>
                </a:lnTo>
                <a:lnTo>
                  <a:pt x="2655458" y="1216024"/>
                </a:lnTo>
                <a:lnTo>
                  <a:pt x="2668606" y="1173668"/>
                </a:lnTo>
                <a:lnTo>
                  <a:pt x="2673191" y="1128193"/>
                </a:lnTo>
                <a:lnTo>
                  <a:pt x="2673191" y="225645"/>
                </a:lnTo>
                <a:lnTo>
                  <a:pt x="2668606" y="180170"/>
                </a:lnTo>
                <a:lnTo>
                  <a:pt x="2655458" y="137814"/>
                </a:lnTo>
                <a:lnTo>
                  <a:pt x="2634654" y="99484"/>
                </a:lnTo>
                <a:lnTo>
                  <a:pt x="2607101" y="66090"/>
                </a:lnTo>
                <a:lnTo>
                  <a:pt x="2573706" y="38536"/>
                </a:lnTo>
                <a:lnTo>
                  <a:pt x="2535377" y="17732"/>
                </a:lnTo>
                <a:lnTo>
                  <a:pt x="2493020" y="4584"/>
                </a:lnTo>
                <a:lnTo>
                  <a:pt x="244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728922" y="4917233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0" y="225645"/>
                </a:moveTo>
                <a:lnTo>
                  <a:pt x="4584" y="180170"/>
                </a:lnTo>
                <a:lnTo>
                  <a:pt x="17732" y="137814"/>
                </a:lnTo>
                <a:lnTo>
                  <a:pt x="38536" y="99485"/>
                </a:lnTo>
                <a:lnTo>
                  <a:pt x="66090" y="66090"/>
                </a:lnTo>
                <a:lnTo>
                  <a:pt x="99484" y="38536"/>
                </a:lnTo>
                <a:lnTo>
                  <a:pt x="137814" y="17732"/>
                </a:lnTo>
                <a:lnTo>
                  <a:pt x="180170" y="4584"/>
                </a:lnTo>
                <a:lnTo>
                  <a:pt x="225645" y="0"/>
                </a:lnTo>
                <a:lnTo>
                  <a:pt x="2447545" y="0"/>
                </a:lnTo>
                <a:lnTo>
                  <a:pt x="2493020" y="4584"/>
                </a:lnTo>
                <a:lnTo>
                  <a:pt x="2535376" y="17732"/>
                </a:lnTo>
                <a:lnTo>
                  <a:pt x="2573705" y="38536"/>
                </a:lnTo>
                <a:lnTo>
                  <a:pt x="2607100" y="66090"/>
                </a:lnTo>
                <a:lnTo>
                  <a:pt x="2634654" y="99485"/>
                </a:lnTo>
                <a:lnTo>
                  <a:pt x="2655458" y="137814"/>
                </a:lnTo>
                <a:lnTo>
                  <a:pt x="2668606" y="180170"/>
                </a:lnTo>
                <a:lnTo>
                  <a:pt x="2673191" y="225645"/>
                </a:lnTo>
                <a:lnTo>
                  <a:pt x="2673191" y="1128193"/>
                </a:lnTo>
                <a:lnTo>
                  <a:pt x="2668606" y="1173668"/>
                </a:lnTo>
                <a:lnTo>
                  <a:pt x="2655458" y="1216024"/>
                </a:lnTo>
                <a:lnTo>
                  <a:pt x="2634654" y="1254353"/>
                </a:lnTo>
                <a:lnTo>
                  <a:pt x="2607100" y="1287748"/>
                </a:lnTo>
                <a:lnTo>
                  <a:pt x="2573705" y="1315302"/>
                </a:lnTo>
                <a:lnTo>
                  <a:pt x="2535376" y="1336106"/>
                </a:lnTo>
                <a:lnTo>
                  <a:pt x="2493020" y="1349254"/>
                </a:lnTo>
                <a:lnTo>
                  <a:pt x="2447545" y="1353839"/>
                </a:lnTo>
                <a:lnTo>
                  <a:pt x="225645" y="1353839"/>
                </a:lnTo>
                <a:lnTo>
                  <a:pt x="180170" y="1349254"/>
                </a:lnTo>
                <a:lnTo>
                  <a:pt x="137814" y="1336106"/>
                </a:lnTo>
                <a:lnTo>
                  <a:pt x="99484" y="1315302"/>
                </a:lnTo>
                <a:lnTo>
                  <a:pt x="66090" y="1287748"/>
                </a:lnTo>
                <a:lnTo>
                  <a:pt x="38536" y="1254353"/>
                </a:lnTo>
                <a:lnTo>
                  <a:pt x="17732" y="1216024"/>
                </a:lnTo>
                <a:lnTo>
                  <a:pt x="4584" y="1173668"/>
                </a:lnTo>
                <a:lnTo>
                  <a:pt x="0" y="1128193"/>
                </a:lnTo>
                <a:lnTo>
                  <a:pt x="0" y="225645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846421" y="4917233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2447545" y="0"/>
                </a:moveTo>
                <a:lnTo>
                  <a:pt x="225645" y="0"/>
                </a:lnTo>
                <a:lnTo>
                  <a:pt x="180170" y="4584"/>
                </a:lnTo>
                <a:lnTo>
                  <a:pt x="137814" y="17732"/>
                </a:lnTo>
                <a:lnTo>
                  <a:pt x="99484" y="38536"/>
                </a:lnTo>
                <a:lnTo>
                  <a:pt x="66090" y="66090"/>
                </a:lnTo>
                <a:lnTo>
                  <a:pt x="38536" y="99484"/>
                </a:lnTo>
                <a:lnTo>
                  <a:pt x="17732" y="137814"/>
                </a:lnTo>
                <a:lnTo>
                  <a:pt x="4584" y="180170"/>
                </a:lnTo>
                <a:lnTo>
                  <a:pt x="0" y="225645"/>
                </a:lnTo>
                <a:lnTo>
                  <a:pt x="0" y="1128193"/>
                </a:lnTo>
                <a:lnTo>
                  <a:pt x="4584" y="1173668"/>
                </a:lnTo>
                <a:lnTo>
                  <a:pt x="17732" y="1216024"/>
                </a:lnTo>
                <a:lnTo>
                  <a:pt x="38536" y="1254354"/>
                </a:lnTo>
                <a:lnTo>
                  <a:pt x="66090" y="1287749"/>
                </a:lnTo>
                <a:lnTo>
                  <a:pt x="99484" y="1315302"/>
                </a:lnTo>
                <a:lnTo>
                  <a:pt x="137814" y="1336106"/>
                </a:lnTo>
                <a:lnTo>
                  <a:pt x="180170" y="1349254"/>
                </a:lnTo>
                <a:lnTo>
                  <a:pt x="225645" y="1353839"/>
                </a:lnTo>
                <a:lnTo>
                  <a:pt x="2447545" y="1353839"/>
                </a:lnTo>
                <a:lnTo>
                  <a:pt x="2493020" y="1349254"/>
                </a:lnTo>
                <a:lnTo>
                  <a:pt x="2535376" y="1336106"/>
                </a:lnTo>
                <a:lnTo>
                  <a:pt x="2573705" y="1315302"/>
                </a:lnTo>
                <a:lnTo>
                  <a:pt x="2607100" y="1287749"/>
                </a:lnTo>
                <a:lnTo>
                  <a:pt x="2634654" y="1254354"/>
                </a:lnTo>
                <a:lnTo>
                  <a:pt x="2655458" y="1216024"/>
                </a:lnTo>
                <a:lnTo>
                  <a:pt x="2668606" y="1173668"/>
                </a:lnTo>
                <a:lnTo>
                  <a:pt x="2673191" y="1128193"/>
                </a:lnTo>
                <a:lnTo>
                  <a:pt x="2673191" y="225645"/>
                </a:lnTo>
                <a:lnTo>
                  <a:pt x="2668606" y="180170"/>
                </a:lnTo>
                <a:lnTo>
                  <a:pt x="2655458" y="137814"/>
                </a:lnTo>
                <a:lnTo>
                  <a:pt x="2634654" y="99484"/>
                </a:lnTo>
                <a:lnTo>
                  <a:pt x="2607100" y="66090"/>
                </a:lnTo>
                <a:lnTo>
                  <a:pt x="2573705" y="38536"/>
                </a:lnTo>
                <a:lnTo>
                  <a:pt x="2535376" y="17732"/>
                </a:lnTo>
                <a:lnTo>
                  <a:pt x="2493020" y="4584"/>
                </a:lnTo>
                <a:lnTo>
                  <a:pt x="244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846421" y="4917233"/>
            <a:ext cx="2673350" cy="1354455"/>
          </a:xfrm>
          <a:custGeom>
            <a:avLst/>
            <a:gdLst/>
            <a:ahLst/>
            <a:cxnLst/>
            <a:rect l="l" t="t" r="r" b="b"/>
            <a:pathLst>
              <a:path w="2673350" h="1354454">
                <a:moveTo>
                  <a:pt x="0" y="225645"/>
                </a:moveTo>
                <a:lnTo>
                  <a:pt x="4584" y="180170"/>
                </a:lnTo>
                <a:lnTo>
                  <a:pt x="17732" y="137814"/>
                </a:lnTo>
                <a:lnTo>
                  <a:pt x="38536" y="99485"/>
                </a:lnTo>
                <a:lnTo>
                  <a:pt x="66090" y="66090"/>
                </a:lnTo>
                <a:lnTo>
                  <a:pt x="99484" y="38536"/>
                </a:lnTo>
                <a:lnTo>
                  <a:pt x="137814" y="17732"/>
                </a:lnTo>
                <a:lnTo>
                  <a:pt x="180170" y="4584"/>
                </a:lnTo>
                <a:lnTo>
                  <a:pt x="225645" y="0"/>
                </a:lnTo>
                <a:lnTo>
                  <a:pt x="2447545" y="0"/>
                </a:lnTo>
                <a:lnTo>
                  <a:pt x="2493020" y="4584"/>
                </a:lnTo>
                <a:lnTo>
                  <a:pt x="2535376" y="17732"/>
                </a:lnTo>
                <a:lnTo>
                  <a:pt x="2573705" y="38536"/>
                </a:lnTo>
                <a:lnTo>
                  <a:pt x="2607100" y="66090"/>
                </a:lnTo>
                <a:lnTo>
                  <a:pt x="2634654" y="99485"/>
                </a:lnTo>
                <a:lnTo>
                  <a:pt x="2655458" y="137814"/>
                </a:lnTo>
                <a:lnTo>
                  <a:pt x="2668606" y="180170"/>
                </a:lnTo>
                <a:lnTo>
                  <a:pt x="2673191" y="225645"/>
                </a:lnTo>
                <a:lnTo>
                  <a:pt x="2673191" y="1128193"/>
                </a:lnTo>
                <a:lnTo>
                  <a:pt x="2668606" y="1173668"/>
                </a:lnTo>
                <a:lnTo>
                  <a:pt x="2655458" y="1216024"/>
                </a:lnTo>
                <a:lnTo>
                  <a:pt x="2634654" y="1254353"/>
                </a:lnTo>
                <a:lnTo>
                  <a:pt x="2607100" y="1287748"/>
                </a:lnTo>
                <a:lnTo>
                  <a:pt x="2573705" y="1315302"/>
                </a:lnTo>
                <a:lnTo>
                  <a:pt x="2535376" y="1336106"/>
                </a:lnTo>
                <a:lnTo>
                  <a:pt x="2493020" y="1349254"/>
                </a:lnTo>
                <a:lnTo>
                  <a:pt x="2447545" y="1353839"/>
                </a:lnTo>
                <a:lnTo>
                  <a:pt x="225645" y="1353839"/>
                </a:lnTo>
                <a:lnTo>
                  <a:pt x="180170" y="1349254"/>
                </a:lnTo>
                <a:lnTo>
                  <a:pt x="137814" y="1336106"/>
                </a:lnTo>
                <a:lnTo>
                  <a:pt x="99484" y="1315302"/>
                </a:lnTo>
                <a:lnTo>
                  <a:pt x="66090" y="1287748"/>
                </a:lnTo>
                <a:lnTo>
                  <a:pt x="38536" y="1254353"/>
                </a:lnTo>
                <a:lnTo>
                  <a:pt x="17732" y="1216024"/>
                </a:lnTo>
                <a:lnTo>
                  <a:pt x="4584" y="1173668"/>
                </a:lnTo>
                <a:lnTo>
                  <a:pt x="0" y="1128193"/>
                </a:lnTo>
                <a:lnTo>
                  <a:pt x="0" y="225645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923312" y="5081899"/>
            <a:ext cx="22847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spcBef>
                <a:spcPts val="100"/>
              </a:spcBef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increments 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51180" marR="30480" indent="-513715">
              <a:tabLst>
                <a:tab pos="320040" algn="l"/>
                <a:tab pos="926465" algn="l"/>
                <a:tab pos="1668780" algn="l"/>
              </a:tabLst>
            </a:pPr>
            <a:r>
              <a:rPr sz="3000" u="heavy" spc="82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3000" u="heavy" spc="82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 </a:t>
            </a:r>
            <a:r>
              <a:rPr sz="3000" u="heavy" spc="-135" baseline="694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ml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000" u="heavy" spc="28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700ml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13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8040810" y="5081898"/>
            <a:ext cx="22847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spcBef>
                <a:spcPts val="100"/>
              </a:spcBef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increments 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51180" marR="30480" indent="-513715">
              <a:tabLst>
                <a:tab pos="378460" algn="l"/>
                <a:tab pos="926465" algn="l"/>
              </a:tabLst>
            </a:pPr>
            <a:r>
              <a:rPr sz="3000" u="heavy" spc="82" baseline="8333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3000" u="heavy" spc="82" baseline="8333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</a:t>
            </a:r>
            <a:r>
              <a:rPr sz="3000" u="heavy" spc="-135" baseline="8333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ml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3000" u="heavy" spc="-195" baseline="1388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67" baseline="1388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900ml</a:t>
            </a:r>
            <a:r>
              <a:rPr sz="3000" u="heavy" spc="104" baseline="1388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79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6495" y="4882700"/>
            <a:ext cx="2181860" cy="1975485"/>
          </a:xfrm>
          <a:custGeom>
            <a:avLst/>
            <a:gdLst/>
            <a:ahLst/>
            <a:cxnLst/>
            <a:rect l="l" t="t" r="r" b="b"/>
            <a:pathLst>
              <a:path w="2181860" h="1975484">
                <a:moveTo>
                  <a:pt x="555598" y="0"/>
                </a:moveTo>
                <a:lnTo>
                  <a:pt x="0" y="482436"/>
                </a:lnTo>
                <a:lnTo>
                  <a:pt x="603410" y="1177358"/>
                </a:lnTo>
                <a:lnTo>
                  <a:pt x="0" y="1872280"/>
                </a:lnTo>
                <a:lnTo>
                  <a:pt x="118643" y="1975300"/>
                </a:lnTo>
                <a:lnTo>
                  <a:pt x="885054" y="1975300"/>
                </a:lnTo>
                <a:lnTo>
                  <a:pt x="1090665" y="1738508"/>
                </a:lnTo>
                <a:lnTo>
                  <a:pt x="2065176" y="1738508"/>
                </a:lnTo>
                <a:lnTo>
                  <a:pt x="1577921" y="1177358"/>
                </a:lnTo>
                <a:lnTo>
                  <a:pt x="2065175" y="616207"/>
                </a:lnTo>
                <a:lnTo>
                  <a:pt x="1090665" y="616207"/>
                </a:lnTo>
                <a:lnTo>
                  <a:pt x="555598" y="0"/>
                </a:lnTo>
                <a:close/>
              </a:path>
              <a:path w="2181860" h="1975484">
                <a:moveTo>
                  <a:pt x="2065176" y="1738508"/>
                </a:moveTo>
                <a:lnTo>
                  <a:pt x="1090665" y="1738508"/>
                </a:lnTo>
                <a:lnTo>
                  <a:pt x="1296277" y="1975300"/>
                </a:lnTo>
                <a:lnTo>
                  <a:pt x="2062687" y="1975300"/>
                </a:lnTo>
                <a:lnTo>
                  <a:pt x="2181331" y="1872280"/>
                </a:lnTo>
                <a:lnTo>
                  <a:pt x="2065176" y="1738508"/>
                </a:lnTo>
                <a:close/>
              </a:path>
              <a:path w="2181860" h="1975484">
                <a:moveTo>
                  <a:pt x="1625732" y="0"/>
                </a:moveTo>
                <a:lnTo>
                  <a:pt x="1090665" y="616207"/>
                </a:lnTo>
                <a:lnTo>
                  <a:pt x="2065175" y="616207"/>
                </a:lnTo>
                <a:lnTo>
                  <a:pt x="2181331" y="482436"/>
                </a:lnTo>
                <a:lnTo>
                  <a:pt x="1625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65287" y="4957982"/>
            <a:ext cx="2202815" cy="1900555"/>
          </a:xfrm>
          <a:custGeom>
            <a:avLst/>
            <a:gdLst/>
            <a:ahLst/>
            <a:cxnLst/>
            <a:rect l="l" t="t" r="r" b="b"/>
            <a:pathLst>
              <a:path w="2202815" h="1900554">
                <a:moveTo>
                  <a:pt x="1149570" y="0"/>
                </a:moveTo>
                <a:lnTo>
                  <a:pt x="1103698" y="3365"/>
                </a:lnTo>
                <a:lnTo>
                  <a:pt x="1059915" y="13143"/>
                </a:lnTo>
                <a:lnTo>
                  <a:pt x="1018703" y="28851"/>
                </a:lnTo>
                <a:lnTo>
                  <a:pt x="980541" y="50011"/>
                </a:lnTo>
                <a:lnTo>
                  <a:pt x="945909" y="76142"/>
                </a:lnTo>
                <a:lnTo>
                  <a:pt x="915287" y="106763"/>
                </a:lnTo>
                <a:lnTo>
                  <a:pt x="889157" y="141395"/>
                </a:lnTo>
                <a:lnTo>
                  <a:pt x="867997" y="179558"/>
                </a:lnTo>
                <a:lnTo>
                  <a:pt x="852289" y="220770"/>
                </a:lnTo>
                <a:lnTo>
                  <a:pt x="842511" y="264553"/>
                </a:lnTo>
                <a:lnTo>
                  <a:pt x="839146" y="310426"/>
                </a:lnTo>
                <a:lnTo>
                  <a:pt x="842511" y="356298"/>
                </a:lnTo>
                <a:lnTo>
                  <a:pt x="852289" y="400080"/>
                </a:lnTo>
                <a:lnTo>
                  <a:pt x="867997" y="441293"/>
                </a:lnTo>
                <a:lnTo>
                  <a:pt x="889157" y="479455"/>
                </a:lnTo>
                <a:lnTo>
                  <a:pt x="915287" y="514087"/>
                </a:lnTo>
                <a:lnTo>
                  <a:pt x="945909" y="544708"/>
                </a:lnTo>
                <a:lnTo>
                  <a:pt x="980541" y="570839"/>
                </a:lnTo>
                <a:lnTo>
                  <a:pt x="1018703" y="591999"/>
                </a:lnTo>
                <a:lnTo>
                  <a:pt x="1059915" y="607707"/>
                </a:lnTo>
                <a:lnTo>
                  <a:pt x="1103698" y="617485"/>
                </a:lnTo>
                <a:lnTo>
                  <a:pt x="1149570" y="620850"/>
                </a:lnTo>
                <a:lnTo>
                  <a:pt x="1195443" y="617485"/>
                </a:lnTo>
                <a:lnTo>
                  <a:pt x="1239226" y="607707"/>
                </a:lnTo>
                <a:lnTo>
                  <a:pt x="1280438" y="591999"/>
                </a:lnTo>
                <a:lnTo>
                  <a:pt x="1318600" y="570839"/>
                </a:lnTo>
                <a:lnTo>
                  <a:pt x="1353232" y="544708"/>
                </a:lnTo>
                <a:lnTo>
                  <a:pt x="1383854" y="514087"/>
                </a:lnTo>
                <a:lnTo>
                  <a:pt x="1409984" y="479455"/>
                </a:lnTo>
                <a:lnTo>
                  <a:pt x="1431144" y="441293"/>
                </a:lnTo>
                <a:lnTo>
                  <a:pt x="1446852" y="400080"/>
                </a:lnTo>
                <a:lnTo>
                  <a:pt x="1456630" y="356298"/>
                </a:lnTo>
                <a:lnTo>
                  <a:pt x="1459995" y="310426"/>
                </a:lnTo>
                <a:lnTo>
                  <a:pt x="1456630" y="264553"/>
                </a:lnTo>
                <a:lnTo>
                  <a:pt x="1446852" y="220770"/>
                </a:lnTo>
                <a:lnTo>
                  <a:pt x="1431144" y="179558"/>
                </a:lnTo>
                <a:lnTo>
                  <a:pt x="1409984" y="141395"/>
                </a:lnTo>
                <a:lnTo>
                  <a:pt x="1383854" y="106763"/>
                </a:lnTo>
                <a:lnTo>
                  <a:pt x="1353232" y="76142"/>
                </a:lnTo>
                <a:lnTo>
                  <a:pt x="1318600" y="50011"/>
                </a:lnTo>
                <a:lnTo>
                  <a:pt x="1280438" y="28851"/>
                </a:lnTo>
                <a:lnTo>
                  <a:pt x="1239226" y="13143"/>
                </a:lnTo>
                <a:lnTo>
                  <a:pt x="1195443" y="3365"/>
                </a:lnTo>
                <a:lnTo>
                  <a:pt x="1149570" y="0"/>
                </a:lnTo>
                <a:close/>
              </a:path>
              <a:path w="2202815" h="1900554">
                <a:moveTo>
                  <a:pt x="1149570" y="1396392"/>
                </a:moveTo>
                <a:lnTo>
                  <a:pt x="1103698" y="1399758"/>
                </a:lnTo>
                <a:lnTo>
                  <a:pt x="1059915" y="1409535"/>
                </a:lnTo>
                <a:lnTo>
                  <a:pt x="1018703" y="1425244"/>
                </a:lnTo>
                <a:lnTo>
                  <a:pt x="980541" y="1446404"/>
                </a:lnTo>
                <a:lnTo>
                  <a:pt x="945909" y="1472534"/>
                </a:lnTo>
                <a:lnTo>
                  <a:pt x="915287" y="1503156"/>
                </a:lnTo>
                <a:lnTo>
                  <a:pt x="889157" y="1537788"/>
                </a:lnTo>
                <a:lnTo>
                  <a:pt x="867997" y="1575950"/>
                </a:lnTo>
                <a:lnTo>
                  <a:pt x="852289" y="1617163"/>
                </a:lnTo>
                <a:lnTo>
                  <a:pt x="842511" y="1660945"/>
                </a:lnTo>
                <a:lnTo>
                  <a:pt x="839146" y="1706818"/>
                </a:lnTo>
                <a:lnTo>
                  <a:pt x="842511" y="1752690"/>
                </a:lnTo>
                <a:lnTo>
                  <a:pt x="852289" y="1796473"/>
                </a:lnTo>
                <a:lnTo>
                  <a:pt x="867997" y="1837685"/>
                </a:lnTo>
                <a:lnTo>
                  <a:pt x="889157" y="1875848"/>
                </a:lnTo>
                <a:lnTo>
                  <a:pt x="907394" y="1900019"/>
                </a:lnTo>
                <a:lnTo>
                  <a:pt x="1391747" y="1900019"/>
                </a:lnTo>
                <a:lnTo>
                  <a:pt x="1431144" y="1837685"/>
                </a:lnTo>
                <a:lnTo>
                  <a:pt x="1446852" y="1796473"/>
                </a:lnTo>
                <a:lnTo>
                  <a:pt x="1456630" y="1752690"/>
                </a:lnTo>
                <a:lnTo>
                  <a:pt x="1459995" y="1706818"/>
                </a:lnTo>
                <a:lnTo>
                  <a:pt x="1456630" y="1660945"/>
                </a:lnTo>
                <a:lnTo>
                  <a:pt x="1446852" y="1617163"/>
                </a:lnTo>
                <a:lnTo>
                  <a:pt x="1431144" y="1575950"/>
                </a:lnTo>
                <a:lnTo>
                  <a:pt x="1409984" y="1537788"/>
                </a:lnTo>
                <a:lnTo>
                  <a:pt x="1383854" y="1503156"/>
                </a:lnTo>
                <a:lnTo>
                  <a:pt x="1353232" y="1472534"/>
                </a:lnTo>
                <a:lnTo>
                  <a:pt x="1318600" y="1446404"/>
                </a:lnTo>
                <a:lnTo>
                  <a:pt x="1280438" y="1425244"/>
                </a:lnTo>
                <a:lnTo>
                  <a:pt x="1239226" y="1409535"/>
                </a:lnTo>
                <a:lnTo>
                  <a:pt x="1195443" y="1399758"/>
                </a:lnTo>
                <a:lnTo>
                  <a:pt x="1149570" y="1396392"/>
                </a:lnTo>
                <a:close/>
              </a:path>
              <a:path w="2202815" h="1900554">
                <a:moveTo>
                  <a:pt x="2202713" y="698194"/>
                </a:moveTo>
                <a:lnTo>
                  <a:pt x="0" y="698194"/>
                </a:lnTo>
                <a:lnTo>
                  <a:pt x="0" y="1319049"/>
                </a:lnTo>
                <a:lnTo>
                  <a:pt x="2202713" y="1319049"/>
                </a:lnTo>
                <a:lnTo>
                  <a:pt x="2202713" y="698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1645" y="5641799"/>
            <a:ext cx="2267585" cy="621030"/>
          </a:xfrm>
          <a:custGeom>
            <a:avLst/>
            <a:gdLst/>
            <a:ahLst/>
            <a:cxnLst/>
            <a:rect l="l" t="t" r="r" b="b"/>
            <a:pathLst>
              <a:path w="2267584" h="621029">
                <a:moveTo>
                  <a:pt x="0" y="0"/>
                </a:moveTo>
                <a:lnTo>
                  <a:pt x="2267444" y="0"/>
                </a:lnTo>
                <a:lnTo>
                  <a:pt x="2267444" y="620850"/>
                </a:lnTo>
                <a:lnTo>
                  <a:pt x="0" y="6208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9818" y="6258833"/>
            <a:ext cx="685165" cy="71120"/>
          </a:xfrm>
          <a:custGeom>
            <a:avLst/>
            <a:gdLst/>
            <a:ahLst/>
            <a:cxnLst/>
            <a:rect l="l" t="t" r="r" b="b"/>
            <a:pathLst>
              <a:path w="685165" h="71120">
                <a:moveTo>
                  <a:pt x="0" y="71012"/>
                </a:moveTo>
                <a:lnTo>
                  <a:pt x="685099" y="71012"/>
                </a:lnTo>
                <a:lnTo>
                  <a:pt x="685099" y="0"/>
                </a:lnTo>
                <a:lnTo>
                  <a:pt x="0" y="0"/>
                </a:lnTo>
                <a:lnTo>
                  <a:pt x="0" y="71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9818" y="6694972"/>
            <a:ext cx="685165" cy="163195"/>
          </a:xfrm>
          <a:custGeom>
            <a:avLst/>
            <a:gdLst/>
            <a:ahLst/>
            <a:cxnLst/>
            <a:rect l="l" t="t" r="r" b="b"/>
            <a:pathLst>
              <a:path w="685165" h="163195">
                <a:moveTo>
                  <a:pt x="0" y="163028"/>
                </a:moveTo>
                <a:lnTo>
                  <a:pt x="685099" y="163028"/>
                </a:lnTo>
                <a:lnTo>
                  <a:pt x="685099" y="0"/>
                </a:lnTo>
                <a:lnTo>
                  <a:pt x="0" y="0"/>
                </a:lnTo>
                <a:lnTo>
                  <a:pt x="0" y="163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5573731"/>
            <a:ext cx="1699260" cy="685165"/>
          </a:xfrm>
          <a:custGeom>
            <a:avLst/>
            <a:gdLst/>
            <a:ahLst/>
            <a:cxnLst/>
            <a:rect l="l" t="t" r="r" b="b"/>
            <a:pathLst>
              <a:path w="1699260" h="685164">
                <a:moveTo>
                  <a:pt x="1699069" y="0"/>
                </a:moveTo>
                <a:lnTo>
                  <a:pt x="0" y="0"/>
                </a:lnTo>
                <a:lnTo>
                  <a:pt x="0" y="685103"/>
                </a:lnTo>
                <a:lnTo>
                  <a:pt x="1699069" y="685103"/>
                </a:lnTo>
                <a:lnTo>
                  <a:pt x="169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09818" y="4845956"/>
            <a:ext cx="685165" cy="728345"/>
          </a:xfrm>
          <a:custGeom>
            <a:avLst/>
            <a:gdLst/>
            <a:ahLst/>
            <a:cxnLst/>
            <a:rect l="l" t="t" r="r" b="b"/>
            <a:pathLst>
              <a:path w="685165" h="728345">
                <a:moveTo>
                  <a:pt x="685099" y="0"/>
                </a:moveTo>
                <a:lnTo>
                  <a:pt x="0" y="0"/>
                </a:lnTo>
                <a:lnTo>
                  <a:pt x="0" y="727774"/>
                </a:lnTo>
                <a:lnTo>
                  <a:pt x="685099" y="727774"/>
                </a:lnTo>
                <a:lnTo>
                  <a:pt x="685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666205" y="265710"/>
            <a:ext cx="15544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2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3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39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54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3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2543175" y="952902"/>
            <a:ext cx="7106284" cy="48782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ts val="2870"/>
              </a:lnSpc>
              <a:spcBef>
                <a:spcPts val="200"/>
              </a:spcBef>
            </a:pPr>
            <a:r>
              <a:rPr sz="2400" spc="-100" dirty="0">
                <a:solidFill>
                  <a:srgbClr val="7030A0"/>
                </a:solidFill>
                <a:latin typeface="Arial"/>
                <a:cs typeface="Arial"/>
              </a:rPr>
              <a:t>What’s </a:t>
            </a:r>
            <a:r>
              <a:rPr sz="2400" spc="-110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2400" spc="-245" dirty="0">
                <a:solidFill>
                  <a:srgbClr val="7030A0"/>
                </a:solidFill>
                <a:latin typeface="Arial"/>
                <a:cs typeface="Arial"/>
              </a:rPr>
              <a:t>same </a:t>
            </a:r>
            <a:r>
              <a:rPr sz="2400" spc="-125" dirty="0">
                <a:solidFill>
                  <a:srgbClr val="7030A0"/>
                </a:solidFill>
                <a:latin typeface="Arial"/>
                <a:cs typeface="Arial"/>
              </a:rPr>
              <a:t>and </a:t>
            </a:r>
            <a:r>
              <a:rPr sz="2400" spc="-100" dirty="0">
                <a:solidFill>
                  <a:srgbClr val="7030A0"/>
                </a:solidFill>
                <a:latin typeface="Arial"/>
                <a:cs typeface="Arial"/>
              </a:rPr>
              <a:t>what’s </a:t>
            </a:r>
            <a:r>
              <a:rPr sz="2400" spc="-70" dirty="0">
                <a:solidFill>
                  <a:srgbClr val="7030A0"/>
                </a:solidFill>
                <a:latin typeface="Arial"/>
                <a:cs typeface="Arial"/>
              </a:rPr>
              <a:t>different </a:t>
            </a:r>
            <a:r>
              <a:rPr sz="2400" spc="-90" dirty="0">
                <a:solidFill>
                  <a:srgbClr val="7030A0"/>
                </a:solidFill>
                <a:latin typeface="Arial"/>
                <a:cs typeface="Arial"/>
              </a:rPr>
              <a:t>about </a:t>
            </a:r>
            <a:r>
              <a:rPr sz="2400" spc="-105" dirty="0">
                <a:solidFill>
                  <a:srgbClr val="7030A0"/>
                </a:solidFill>
                <a:latin typeface="Arial"/>
                <a:cs typeface="Arial"/>
              </a:rPr>
              <a:t>capacity </a:t>
            </a:r>
            <a:r>
              <a:rPr sz="2400" spc="-125" dirty="0">
                <a:solidFill>
                  <a:srgbClr val="7030A0"/>
                </a:solidFill>
                <a:latin typeface="Arial"/>
                <a:cs typeface="Arial"/>
              </a:rPr>
              <a:t>and  </a:t>
            </a:r>
            <a:r>
              <a:rPr sz="2400" spc="-170" dirty="0">
                <a:solidFill>
                  <a:srgbClr val="7030A0"/>
                </a:solidFill>
                <a:latin typeface="Arial"/>
                <a:cs typeface="Arial"/>
              </a:rPr>
              <a:t>volume?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2400" spc="-65" dirty="0">
                <a:solidFill>
                  <a:srgbClr val="7030A0"/>
                </a:solidFill>
                <a:latin typeface="Arial"/>
                <a:cs typeface="Arial"/>
              </a:rPr>
              <a:t>What </a:t>
            </a:r>
            <a:r>
              <a:rPr sz="2400" spc="-210" dirty="0">
                <a:solidFill>
                  <a:srgbClr val="7030A0"/>
                </a:solidFill>
                <a:latin typeface="Arial"/>
                <a:cs typeface="Arial"/>
              </a:rPr>
              <a:t>does </a:t>
            </a:r>
            <a:r>
              <a:rPr sz="2400" spc="-105" dirty="0">
                <a:solidFill>
                  <a:srgbClr val="7030A0"/>
                </a:solidFill>
                <a:latin typeface="Arial"/>
                <a:cs typeface="Arial"/>
              </a:rPr>
              <a:t>capacity </a:t>
            </a:r>
            <a:r>
              <a:rPr sz="2400" spc="-215" dirty="0">
                <a:solidFill>
                  <a:srgbClr val="7030A0"/>
                </a:solidFill>
                <a:latin typeface="Arial"/>
                <a:cs typeface="Arial"/>
              </a:rPr>
              <a:t>mean? </a:t>
            </a:r>
            <a:r>
              <a:rPr sz="2400" spc="-65" dirty="0">
                <a:solidFill>
                  <a:srgbClr val="7030A0"/>
                </a:solidFill>
                <a:latin typeface="Arial"/>
                <a:cs typeface="Arial"/>
              </a:rPr>
              <a:t>What </a:t>
            </a:r>
            <a:r>
              <a:rPr sz="2400" spc="-210" dirty="0">
                <a:solidFill>
                  <a:srgbClr val="7030A0"/>
                </a:solidFill>
                <a:latin typeface="Arial"/>
                <a:cs typeface="Arial"/>
              </a:rPr>
              <a:t>does </a:t>
            </a:r>
            <a:r>
              <a:rPr sz="2400" spc="-150" dirty="0">
                <a:solidFill>
                  <a:srgbClr val="7030A0"/>
                </a:solidFill>
                <a:latin typeface="Arial"/>
                <a:cs typeface="Arial"/>
              </a:rPr>
              <a:t>volume</a:t>
            </a:r>
            <a:r>
              <a:rPr sz="2400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7030A0"/>
                </a:solidFill>
                <a:latin typeface="Arial"/>
                <a:cs typeface="Arial"/>
              </a:rPr>
              <a:t>mean?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50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2400" spc="-65" dirty="0">
                <a:solidFill>
                  <a:srgbClr val="7030A0"/>
                </a:solidFill>
                <a:latin typeface="Arial"/>
                <a:cs typeface="Arial"/>
              </a:rPr>
              <a:t>What </a:t>
            </a:r>
            <a:r>
              <a:rPr sz="2400" spc="-120" dirty="0">
                <a:solidFill>
                  <a:srgbClr val="7030A0"/>
                </a:solidFill>
                <a:latin typeface="Arial"/>
                <a:cs typeface="Arial"/>
              </a:rPr>
              <a:t>do </a:t>
            </a:r>
            <a:r>
              <a:rPr sz="2400" spc="-180" dirty="0">
                <a:solidFill>
                  <a:srgbClr val="7030A0"/>
                </a:solidFill>
                <a:latin typeface="Arial"/>
                <a:cs typeface="Arial"/>
              </a:rPr>
              <a:t>we </a:t>
            </a:r>
            <a:r>
              <a:rPr sz="2400" spc="-200" dirty="0">
                <a:solidFill>
                  <a:srgbClr val="7030A0"/>
                </a:solidFill>
                <a:latin typeface="Arial"/>
                <a:cs typeface="Arial"/>
              </a:rPr>
              <a:t>measure </a:t>
            </a:r>
            <a:r>
              <a:rPr sz="2400" spc="-105" dirty="0">
                <a:solidFill>
                  <a:srgbClr val="7030A0"/>
                </a:solidFill>
                <a:latin typeface="Arial"/>
                <a:cs typeface="Arial"/>
              </a:rPr>
              <a:t>capacity </a:t>
            </a:r>
            <a:r>
              <a:rPr sz="2400" spc="-125" dirty="0">
                <a:solidFill>
                  <a:srgbClr val="7030A0"/>
                </a:solidFill>
                <a:latin typeface="Arial"/>
                <a:cs typeface="Arial"/>
              </a:rPr>
              <a:t>and </a:t>
            </a:r>
            <a:r>
              <a:rPr sz="2400" spc="-150" dirty="0">
                <a:solidFill>
                  <a:srgbClr val="7030A0"/>
                </a:solidFill>
                <a:latin typeface="Arial"/>
                <a:cs typeface="Arial"/>
              </a:rPr>
              <a:t>volume</a:t>
            </a:r>
            <a:r>
              <a:rPr sz="2400" spc="3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7030A0"/>
                </a:solidFill>
                <a:latin typeface="Arial"/>
                <a:cs typeface="Arial"/>
              </a:rPr>
              <a:t>in?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45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2400" spc="-65" dirty="0">
                <a:solidFill>
                  <a:srgbClr val="7030A0"/>
                </a:solidFill>
                <a:latin typeface="Arial"/>
                <a:cs typeface="Arial"/>
              </a:rPr>
              <a:t>What </a:t>
            </a:r>
            <a:r>
              <a:rPr sz="2400" spc="-45" dirty="0">
                <a:solidFill>
                  <a:srgbClr val="7030A0"/>
                </a:solidFill>
                <a:latin typeface="Arial"/>
                <a:cs typeface="Arial"/>
              </a:rPr>
              <a:t>unit of </a:t>
            </a:r>
            <a:r>
              <a:rPr sz="2400" spc="-200" dirty="0">
                <a:solidFill>
                  <a:srgbClr val="7030A0"/>
                </a:solidFill>
                <a:latin typeface="Arial"/>
                <a:cs typeface="Arial"/>
              </a:rPr>
              <a:t>measure </a:t>
            </a:r>
            <a:r>
              <a:rPr sz="2400" spc="-135" dirty="0">
                <a:solidFill>
                  <a:srgbClr val="7030A0"/>
                </a:solidFill>
                <a:latin typeface="Arial"/>
                <a:cs typeface="Arial"/>
              </a:rPr>
              <a:t>(ml </a:t>
            </a:r>
            <a:r>
              <a:rPr sz="2400" spc="-65" dirty="0">
                <a:solidFill>
                  <a:srgbClr val="7030A0"/>
                </a:solidFill>
                <a:latin typeface="Arial"/>
                <a:cs typeface="Arial"/>
              </a:rPr>
              <a:t>or </a:t>
            </a:r>
            <a:r>
              <a:rPr sz="2400" spc="-85" dirty="0">
                <a:solidFill>
                  <a:srgbClr val="7030A0"/>
                </a:solidFill>
                <a:latin typeface="Arial"/>
                <a:cs typeface="Arial"/>
              </a:rPr>
              <a:t>l) </a:t>
            </a:r>
            <a:r>
              <a:rPr sz="2400" spc="-90" dirty="0">
                <a:solidFill>
                  <a:srgbClr val="7030A0"/>
                </a:solidFill>
                <a:latin typeface="Arial"/>
                <a:cs typeface="Arial"/>
              </a:rPr>
              <a:t>would </a:t>
            </a:r>
            <a:r>
              <a:rPr sz="2400" spc="-180" dirty="0">
                <a:solidFill>
                  <a:srgbClr val="7030A0"/>
                </a:solidFill>
                <a:latin typeface="Arial"/>
                <a:cs typeface="Arial"/>
              </a:rPr>
              <a:t>we </a:t>
            </a:r>
            <a:r>
              <a:rPr sz="2400" spc="-245" dirty="0">
                <a:solidFill>
                  <a:srgbClr val="7030A0"/>
                </a:solidFill>
                <a:latin typeface="Arial"/>
                <a:cs typeface="Arial"/>
              </a:rPr>
              <a:t>use </a:t>
            </a:r>
            <a:r>
              <a:rPr sz="2400" spc="-20" dirty="0">
                <a:solidFill>
                  <a:srgbClr val="7030A0"/>
                </a:solidFill>
                <a:latin typeface="Arial"/>
                <a:cs typeface="Arial"/>
              </a:rPr>
              <a:t>to</a:t>
            </a:r>
            <a:r>
              <a:rPr sz="2400" spc="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7030A0"/>
                </a:solidFill>
                <a:latin typeface="Arial"/>
                <a:cs typeface="Arial"/>
              </a:rPr>
              <a:t>measure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20"/>
              </a:spcBef>
              <a:tabLst>
                <a:tab pos="761365" algn="l"/>
              </a:tabLst>
            </a:pPr>
            <a:r>
              <a:rPr sz="2400" u="heavy" spc="70" dirty="0">
                <a:solidFill>
                  <a:srgbClr val="7030A0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	</a:t>
            </a:r>
            <a:r>
              <a:rPr sz="2400" spc="-275" dirty="0">
                <a:solidFill>
                  <a:srgbClr val="7030A0"/>
                </a:solidFill>
                <a:latin typeface="Arial"/>
                <a:cs typeface="Arial"/>
              </a:rPr>
              <a:t>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50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2400" spc="-130" dirty="0">
                <a:solidFill>
                  <a:srgbClr val="7030A0"/>
                </a:solidFill>
                <a:latin typeface="Arial"/>
                <a:cs typeface="Arial"/>
              </a:rPr>
              <a:t>How </a:t>
            </a:r>
            <a:r>
              <a:rPr sz="2400" spc="-185" dirty="0">
                <a:solidFill>
                  <a:srgbClr val="7030A0"/>
                </a:solidFill>
                <a:latin typeface="Arial"/>
                <a:cs typeface="Arial"/>
              </a:rPr>
              <a:t>much </a:t>
            </a:r>
            <a:r>
              <a:rPr sz="2400" spc="-60" dirty="0">
                <a:solidFill>
                  <a:srgbClr val="7030A0"/>
                </a:solidFill>
                <a:latin typeface="Arial"/>
                <a:cs typeface="Arial"/>
              </a:rPr>
              <a:t>liquid </a:t>
            </a:r>
            <a:r>
              <a:rPr sz="2400" spc="-15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2400" spc="-70" dirty="0">
                <a:solidFill>
                  <a:srgbClr val="7030A0"/>
                </a:solidFill>
                <a:latin typeface="Arial"/>
                <a:cs typeface="Arial"/>
              </a:rPr>
              <a:t>in </a:t>
            </a:r>
            <a:r>
              <a:rPr sz="2400" spc="-110" dirty="0">
                <a:solidFill>
                  <a:srgbClr val="7030A0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7030A0"/>
                </a:solidFill>
                <a:latin typeface="Arial"/>
                <a:cs typeface="Arial"/>
              </a:rPr>
              <a:t>container?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45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2400" spc="-65" dirty="0">
                <a:solidFill>
                  <a:srgbClr val="7030A0"/>
                </a:solidFill>
                <a:latin typeface="Arial"/>
                <a:cs typeface="Arial"/>
              </a:rPr>
              <a:t>What </a:t>
            </a:r>
            <a:r>
              <a:rPr sz="2400" spc="-15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2400" spc="-110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2400" spc="-195" dirty="0">
                <a:solidFill>
                  <a:srgbClr val="7030A0"/>
                </a:solidFill>
                <a:latin typeface="Arial"/>
                <a:cs typeface="Arial"/>
              </a:rPr>
              <a:t>scale </a:t>
            </a:r>
            <a:r>
              <a:rPr sz="2400" spc="-110" dirty="0">
                <a:solidFill>
                  <a:srgbClr val="7030A0"/>
                </a:solidFill>
                <a:latin typeface="Arial"/>
                <a:cs typeface="Arial"/>
              </a:rPr>
              <a:t>going </a:t>
            </a:r>
            <a:r>
              <a:rPr sz="2400" spc="-135" dirty="0">
                <a:solidFill>
                  <a:srgbClr val="7030A0"/>
                </a:solidFill>
                <a:latin typeface="Arial"/>
                <a:cs typeface="Arial"/>
              </a:rPr>
              <a:t>up</a:t>
            </a:r>
            <a:r>
              <a:rPr sz="2400" spc="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7030A0"/>
                </a:solidFill>
                <a:latin typeface="Arial"/>
                <a:cs typeface="Arial"/>
              </a:rPr>
              <a:t>in?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14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</p:spTree>
    <p:extLst>
      <p:ext uri="{BB962C8B-B14F-4D97-AF65-F5344CB8AC3E}">
        <p14:creationId xmlns:p14="http://schemas.microsoft.com/office/powerpoint/2010/main" val="201731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686" y="965813"/>
            <a:ext cx="8362950" cy="348942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931544">
              <a:lnSpc>
                <a:spcPts val="2875"/>
              </a:lnSpc>
            </a:pP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remember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capacity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volume?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24693" y="271876"/>
            <a:ext cx="1346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405" dirty="0">
                <a:solidFill>
                  <a:srgbClr val="FFFFFF"/>
                </a:solidFill>
                <a:latin typeface="Arial"/>
                <a:cs typeface="Arial"/>
              </a:rPr>
              <a:t>Lesson</a:t>
            </a:r>
            <a:r>
              <a:rPr sz="32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3" name="object 73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224798" y="3552252"/>
            <a:ext cx="1193988" cy="1674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849157" y="2066033"/>
            <a:ext cx="958900" cy="1668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620322" y="1830346"/>
            <a:ext cx="1700103" cy="1680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536253" y="3485572"/>
            <a:ext cx="790575" cy="212090"/>
          </a:xfrm>
          <a:custGeom>
            <a:avLst/>
            <a:gdLst/>
            <a:ahLst/>
            <a:cxnLst/>
            <a:rect l="l" t="t" r="r" b="b"/>
            <a:pathLst>
              <a:path w="790575" h="212089">
                <a:moveTo>
                  <a:pt x="790050" y="0"/>
                </a:moveTo>
                <a:lnTo>
                  <a:pt x="0" y="0"/>
                </a:lnTo>
                <a:lnTo>
                  <a:pt x="790050" y="211694"/>
                </a:lnTo>
                <a:lnTo>
                  <a:pt x="790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36253" y="1905474"/>
            <a:ext cx="1213436" cy="1791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959640" y="1905475"/>
            <a:ext cx="790575" cy="212090"/>
          </a:xfrm>
          <a:custGeom>
            <a:avLst/>
            <a:gdLst/>
            <a:ahLst/>
            <a:cxnLst/>
            <a:rect l="l" t="t" r="r" b="b"/>
            <a:pathLst>
              <a:path w="790575" h="212089">
                <a:moveTo>
                  <a:pt x="0" y="0"/>
                </a:moveTo>
                <a:lnTo>
                  <a:pt x="0" y="211692"/>
                </a:lnTo>
                <a:lnTo>
                  <a:pt x="790049" y="2116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804517" y="5304564"/>
            <a:ext cx="5106035" cy="11195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2870"/>
              </a:lnSpc>
              <a:spcBef>
                <a:spcPts val="200"/>
              </a:spcBef>
            </a:pPr>
            <a:r>
              <a:rPr sz="2400" spc="-215" dirty="0">
                <a:solidFill>
                  <a:prstClr val="black"/>
                </a:solidFill>
                <a:latin typeface="Arial"/>
                <a:cs typeface="Arial"/>
              </a:rPr>
              <a:t>Remember, </a:t>
            </a:r>
            <a:r>
              <a:rPr sz="2400" spc="-105" dirty="0">
                <a:solidFill>
                  <a:prstClr val="black"/>
                </a:solidFill>
                <a:latin typeface="Arial"/>
                <a:cs typeface="Arial"/>
              </a:rPr>
              <a:t>capacity </a:t>
            </a:r>
            <a:r>
              <a:rPr sz="2400" spc="-15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400" spc="-1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spc="-114" dirty="0">
                <a:solidFill>
                  <a:prstClr val="black"/>
                </a:solidFill>
                <a:latin typeface="Arial"/>
                <a:cs typeface="Arial"/>
              </a:rPr>
              <a:t>amount </a:t>
            </a:r>
            <a:r>
              <a:rPr sz="2400" spc="-45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2400" spc="-60" dirty="0">
                <a:solidFill>
                  <a:prstClr val="black"/>
                </a:solidFill>
                <a:latin typeface="Arial"/>
                <a:cs typeface="Arial"/>
              </a:rPr>
              <a:t>liquid </a:t>
            </a:r>
            <a:r>
              <a:rPr sz="2400" spc="-13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400" spc="-110" dirty="0">
                <a:solidFill>
                  <a:prstClr val="black"/>
                </a:solidFill>
                <a:latin typeface="Arial"/>
                <a:cs typeface="Arial"/>
              </a:rPr>
              <a:t>container </a:t>
            </a:r>
            <a:r>
              <a:rPr sz="2400" spc="-170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sz="2400" spc="-95" dirty="0">
                <a:solidFill>
                  <a:prstClr val="black"/>
                </a:solidFill>
                <a:latin typeface="Arial"/>
                <a:cs typeface="Arial"/>
              </a:rPr>
              <a:t>hold </a:t>
            </a:r>
            <a:r>
              <a:rPr sz="2400" spc="-12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400" spc="-150" dirty="0">
                <a:solidFill>
                  <a:prstClr val="black"/>
                </a:solidFill>
                <a:latin typeface="Arial"/>
                <a:cs typeface="Arial"/>
              </a:rPr>
              <a:t>volume </a:t>
            </a:r>
            <a:r>
              <a:rPr sz="2400" spc="-155" dirty="0">
                <a:solidFill>
                  <a:prstClr val="black"/>
                </a:solidFill>
                <a:latin typeface="Arial"/>
                <a:cs typeface="Arial"/>
              </a:rPr>
              <a:t>is  </a:t>
            </a:r>
            <a:r>
              <a:rPr sz="2400" spc="-114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sz="2400" spc="-185" dirty="0">
                <a:solidFill>
                  <a:prstClr val="black"/>
                </a:solidFill>
                <a:latin typeface="Arial"/>
                <a:cs typeface="Arial"/>
              </a:rPr>
              <a:t>much </a:t>
            </a:r>
            <a:r>
              <a:rPr sz="2400" spc="-60" dirty="0">
                <a:solidFill>
                  <a:prstClr val="black"/>
                </a:solidFill>
                <a:latin typeface="Arial"/>
                <a:cs typeface="Arial"/>
              </a:rPr>
              <a:t>liquid </a:t>
            </a:r>
            <a:r>
              <a:rPr sz="2400" spc="-15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400" spc="-1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prstClr val="black"/>
                </a:solidFill>
                <a:latin typeface="Arial"/>
                <a:cs typeface="Arial"/>
              </a:rPr>
              <a:t>container.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116612" y="3734569"/>
            <a:ext cx="1203672" cy="13596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9750316" y="3629423"/>
            <a:ext cx="536683" cy="2121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910434" y="2670514"/>
            <a:ext cx="1391274" cy="23986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921670" y="2923839"/>
            <a:ext cx="334010" cy="194945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48895">
              <a:spcBef>
                <a:spcPts val="730"/>
              </a:spcBef>
            </a:pP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45</a:t>
            </a:r>
            <a:r>
              <a:rPr sz="9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prstClr val="black"/>
                </a:solidFill>
                <a:latin typeface="Arial"/>
                <a:cs typeface="Arial"/>
              </a:rPr>
              <a:t>ml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41275">
              <a:spcBef>
                <a:spcPts val="635"/>
              </a:spcBef>
            </a:pP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r>
              <a:rPr sz="9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prstClr val="black"/>
                </a:solidFill>
                <a:latin typeface="Arial"/>
                <a:cs typeface="Arial"/>
              </a:rPr>
              <a:t>ml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41275">
              <a:spcBef>
                <a:spcPts val="620"/>
              </a:spcBef>
            </a:pP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35</a:t>
            </a:r>
            <a:r>
              <a:rPr sz="9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prstClr val="black"/>
                </a:solidFill>
                <a:latin typeface="Arial"/>
                <a:cs typeface="Arial"/>
              </a:rPr>
              <a:t>ml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41275">
              <a:spcBef>
                <a:spcPts val="475"/>
              </a:spcBef>
            </a:pP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r>
              <a:rPr sz="9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prstClr val="black"/>
                </a:solidFill>
                <a:latin typeface="Arial"/>
                <a:cs typeface="Arial"/>
              </a:rPr>
              <a:t>ml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41275">
              <a:spcBef>
                <a:spcPts val="620"/>
              </a:spcBef>
            </a:pP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r>
              <a:rPr sz="9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prstClr val="black"/>
                </a:solidFill>
                <a:latin typeface="Arial"/>
                <a:cs typeface="Arial"/>
              </a:rPr>
              <a:t>ml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41275">
              <a:spcBef>
                <a:spcPts val="530"/>
              </a:spcBef>
            </a:pP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sz="9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prstClr val="black"/>
                </a:solidFill>
                <a:latin typeface="Arial"/>
                <a:cs typeface="Arial"/>
              </a:rPr>
              <a:t>ml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41275">
              <a:spcBef>
                <a:spcPts val="620"/>
              </a:spcBef>
            </a:pP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r>
              <a:rPr sz="9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prstClr val="black"/>
                </a:solidFill>
                <a:latin typeface="Arial"/>
                <a:cs typeface="Arial"/>
              </a:rPr>
              <a:t>ml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45"/>
              </a:spcBef>
            </a:pP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9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prstClr val="black"/>
                </a:solidFill>
                <a:latin typeface="Arial"/>
                <a:cs typeface="Arial"/>
              </a:rPr>
              <a:t>ml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41275">
              <a:spcBef>
                <a:spcPts val="650"/>
              </a:spcBef>
            </a:pPr>
            <a:r>
              <a:rPr sz="900" spc="-1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prstClr val="black"/>
                </a:solidFill>
                <a:latin typeface="Arial"/>
                <a:cs typeface="Arial"/>
              </a:rPr>
              <a:t>ml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</p:spTree>
    <p:extLst>
      <p:ext uri="{BB962C8B-B14F-4D97-AF65-F5344CB8AC3E}">
        <p14:creationId xmlns:p14="http://schemas.microsoft.com/office/powerpoint/2010/main" val="67925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686" y="965813"/>
            <a:ext cx="8362950" cy="348942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5"/>
              </a:lnSpc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Capacity 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24693" y="271876"/>
            <a:ext cx="1346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405" dirty="0">
                <a:solidFill>
                  <a:srgbClr val="FFFFFF"/>
                </a:solidFill>
                <a:latin typeface="Arial"/>
                <a:cs typeface="Arial"/>
              </a:rPr>
              <a:t>Lesson</a:t>
            </a:r>
            <a:r>
              <a:rPr sz="32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3" name="object 73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053717" y="1747199"/>
            <a:ext cx="61302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spc="-95" dirty="0">
                <a:solidFill>
                  <a:prstClr val="black"/>
                </a:solidFill>
                <a:latin typeface="Arial"/>
                <a:cs typeface="Arial"/>
              </a:rPr>
              <a:t>Capacity </a:t>
            </a:r>
            <a:r>
              <a:rPr sz="2200" spc="-140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200" spc="-10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200" spc="-100" dirty="0">
                <a:solidFill>
                  <a:prstClr val="black"/>
                </a:solidFill>
                <a:latin typeface="Arial"/>
                <a:cs typeface="Arial"/>
              </a:rPr>
              <a:t>amount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200" spc="-55" dirty="0">
                <a:solidFill>
                  <a:prstClr val="black"/>
                </a:solidFill>
                <a:latin typeface="Arial"/>
                <a:cs typeface="Arial"/>
              </a:rPr>
              <a:t>liquid </a:t>
            </a:r>
            <a:r>
              <a:rPr sz="2200" spc="-12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200" spc="-100" dirty="0">
                <a:solidFill>
                  <a:prstClr val="black"/>
                </a:solidFill>
                <a:latin typeface="Arial"/>
                <a:cs typeface="Arial"/>
              </a:rPr>
              <a:t>container</a:t>
            </a:r>
            <a:r>
              <a:rPr sz="22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sz="2200" spc="-80" dirty="0">
                <a:solidFill>
                  <a:prstClr val="black"/>
                </a:solidFill>
                <a:latin typeface="Arial"/>
                <a:cs typeface="Arial"/>
              </a:rPr>
              <a:t>hold.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174990" y="2328441"/>
            <a:ext cx="991707" cy="1416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13639" y="2481563"/>
            <a:ext cx="139700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50"/>
              </a:lnSpc>
              <a:spcBef>
                <a:spcPts val="100"/>
              </a:spcBef>
            </a:pP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85"/>
              </a:lnSpc>
            </a:pP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85"/>
              </a:lnSpc>
            </a:pP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85"/>
              </a:lnSpc>
            </a:pP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888239" y="2363110"/>
            <a:ext cx="570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700" spc="-157" baseline="18518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r>
              <a:rPr sz="2700" spc="-434" baseline="185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110ml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905348" y="2801442"/>
            <a:ext cx="448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04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2400" spc="-105" dirty="0">
                <a:solidFill>
                  <a:srgbClr val="7030A0"/>
                </a:solidFill>
                <a:latin typeface="Arial"/>
                <a:cs typeface="Arial"/>
              </a:rPr>
              <a:t>capacity </a:t>
            </a:r>
            <a:r>
              <a:rPr sz="2400" spc="-45" dirty="0">
                <a:solidFill>
                  <a:srgbClr val="7030A0"/>
                </a:solidFill>
                <a:latin typeface="Arial"/>
                <a:cs typeface="Arial"/>
              </a:rPr>
              <a:t>of </a:t>
            </a:r>
            <a:r>
              <a:rPr sz="2400" spc="-90" dirty="0">
                <a:solidFill>
                  <a:srgbClr val="7030A0"/>
                </a:solidFill>
                <a:latin typeface="Arial"/>
                <a:cs typeface="Arial"/>
              </a:rPr>
              <a:t>this </a:t>
            </a:r>
            <a:r>
              <a:rPr sz="2400" spc="-60" dirty="0">
                <a:solidFill>
                  <a:srgbClr val="7030A0"/>
                </a:solidFill>
                <a:latin typeface="Arial"/>
                <a:cs typeface="Arial"/>
              </a:rPr>
              <a:t>bottle </a:t>
            </a:r>
            <a:r>
              <a:rPr sz="2400" spc="-155" dirty="0">
                <a:solidFill>
                  <a:srgbClr val="7030A0"/>
                </a:solidFill>
                <a:latin typeface="Arial"/>
                <a:cs typeface="Arial"/>
              </a:rPr>
              <a:t>is</a:t>
            </a:r>
            <a:r>
              <a:rPr sz="2400" spc="-14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7030A0"/>
                </a:solidFill>
                <a:latin typeface="Arial"/>
                <a:cs typeface="Arial"/>
              </a:rPr>
              <a:t>110ml.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670844" y="5023268"/>
            <a:ext cx="991707" cy="1416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796904" y="5583843"/>
            <a:ext cx="739775" cy="842010"/>
          </a:xfrm>
          <a:custGeom>
            <a:avLst/>
            <a:gdLst/>
            <a:ahLst/>
            <a:cxnLst/>
            <a:rect l="l" t="t" r="r" b="b"/>
            <a:pathLst>
              <a:path w="739775" h="842010">
                <a:moveTo>
                  <a:pt x="663388" y="0"/>
                </a:moveTo>
                <a:lnTo>
                  <a:pt x="76198" y="0"/>
                </a:lnTo>
                <a:lnTo>
                  <a:pt x="46538" y="5988"/>
                </a:lnTo>
                <a:lnTo>
                  <a:pt x="22317" y="22318"/>
                </a:lnTo>
                <a:lnTo>
                  <a:pt x="5987" y="46539"/>
                </a:lnTo>
                <a:lnTo>
                  <a:pt x="0" y="76199"/>
                </a:lnTo>
                <a:lnTo>
                  <a:pt x="0" y="765789"/>
                </a:lnTo>
                <a:lnTo>
                  <a:pt x="5987" y="795449"/>
                </a:lnTo>
                <a:lnTo>
                  <a:pt x="22317" y="819670"/>
                </a:lnTo>
                <a:lnTo>
                  <a:pt x="46538" y="836000"/>
                </a:lnTo>
                <a:lnTo>
                  <a:pt x="76198" y="841988"/>
                </a:lnTo>
                <a:lnTo>
                  <a:pt x="663388" y="841988"/>
                </a:lnTo>
                <a:lnTo>
                  <a:pt x="693048" y="836000"/>
                </a:lnTo>
                <a:lnTo>
                  <a:pt x="717269" y="819670"/>
                </a:lnTo>
                <a:lnTo>
                  <a:pt x="733600" y="795449"/>
                </a:lnTo>
                <a:lnTo>
                  <a:pt x="739588" y="765789"/>
                </a:lnTo>
                <a:lnTo>
                  <a:pt x="739588" y="76199"/>
                </a:lnTo>
                <a:lnTo>
                  <a:pt x="733600" y="46539"/>
                </a:lnTo>
                <a:lnTo>
                  <a:pt x="717269" y="22318"/>
                </a:lnTo>
                <a:lnTo>
                  <a:pt x="693048" y="5988"/>
                </a:lnTo>
                <a:lnTo>
                  <a:pt x="6633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409493" y="5532837"/>
            <a:ext cx="4851400" cy="79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  <a:tabLst>
                <a:tab pos="694055" algn="l"/>
              </a:tabLst>
            </a:pPr>
            <a:r>
              <a:rPr sz="2700" spc="-157" baseline="1543" dirty="0">
                <a:solidFill>
                  <a:prstClr val="black"/>
                </a:solidFill>
                <a:latin typeface="Arial"/>
                <a:cs typeface="Arial"/>
              </a:rPr>
              <a:t>_	</a:t>
            </a:r>
            <a:r>
              <a:rPr sz="2400" spc="-204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2400" spc="-150" dirty="0">
                <a:solidFill>
                  <a:srgbClr val="7030A0"/>
                </a:solidFill>
                <a:latin typeface="Arial"/>
                <a:cs typeface="Arial"/>
              </a:rPr>
              <a:t>volume </a:t>
            </a:r>
            <a:r>
              <a:rPr sz="2400" spc="-45" dirty="0">
                <a:solidFill>
                  <a:srgbClr val="7030A0"/>
                </a:solidFill>
                <a:latin typeface="Arial"/>
                <a:cs typeface="Arial"/>
              </a:rPr>
              <a:t>of </a:t>
            </a:r>
            <a:r>
              <a:rPr sz="2400" spc="-90" dirty="0">
                <a:solidFill>
                  <a:srgbClr val="7030A0"/>
                </a:solidFill>
                <a:latin typeface="Arial"/>
                <a:cs typeface="Arial"/>
              </a:rPr>
              <a:t>this </a:t>
            </a:r>
            <a:r>
              <a:rPr sz="2400" spc="-60" dirty="0">
                <a:solidFill>
                  <a:srgbClr val="7030A0"/>
                </a:solidFill>
                <a:latin typeface="Arial"/>
                <a:cs typeface="Arial"/>
              </a:rPr>
              <a:t>bottle </a:t>
            </a:r>
            <a:r>
              <a:rPr sz="2400" spc="-155" dirty="0">
                <a:solidFill>
                  <a:srgbClr val="7030A0"/>
                </a:solidFill>
                <a:latin typeface="Arial"/>
                <a:cs typeface="Arial"/>
              </a:rPr>
              <a:t>is</a:t>
            </a:r>
            <a:r>
              <a:rPr sz="2400" spc="-6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7030A0"/>
                </a:solidFill>
                <a:latin typeface="Arial"/>
                <a:cs typeface="Arial"/>
              </a:rPr>
              <a:t>80ml.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605"/>
              </a:lnSpc>
            </a:pP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3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3253742" y="4362775"/>
            <a:ext cx="5730240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200" spc="-140" dirty="0">
                <a:solidFill>
                  <a:prstClr val="black"/>
                </a:solidFill>
                <a:latin typeface="Arial"/>
                <a:cs typeface="Arial"/>
              </a:rPr>
              <a:t>Volume is </a:t>
            </a:r>
            <a:r>
              <a:rPr sz="2200" spc="-10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200" spc="-110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sz="2200" spc="-165" dirty="0">
                <a:solidFill>
                  <a:prstClr val="black"/>
                </a:solidFill>
                <a:latin typeface="Arial"/>
                <a:cs typeface="Arial"/>
              </a:rPr>
              <a:t>much </a:t>
            </a:r>
            <a:r>
              <a:rPr sz="2200" spc="-55" dirty="0">
                <a:solidFill>
                  <a:prstClr val="black"/>
                </a:solidFill>
                <a:latin typeface="Arial"/>
                <a:cs typeface="Arial"/>
              </a:rPr>
              <a:t>liquid </a:t>
            </a:r>
            <a:r>
              <a:rPr sz="2200" spc="-140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200" spc="-60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200" spc="-10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-3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prstClr val="black"/>
                </a:solidFill>
                <a:latin typeface="Arial"/>
                <a:cs typeface="Arial"/>
              </a:rPr>
              <a:t>container.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168400">
              <a:lnSpc>
                <a:spcPts val="1785"/>
              </a:lnSpc>
              <a:spcBef>
                <a:spcPts val="2355"/>
              </a:spcBef>
            </a:pPr>
            <a:r>
              <a:rPr sz="2700" spc="-157" baseline="4629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r>
              <a:rPr sz="2700" spc="-382" baseline="46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110ml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  <a:p>
            <a:pPr marL="1168400">
              <a:lnSpc>
                <a:spcPts val="1470"/>
              </a:lnSpc>
            </a:pP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168400">
              <a:lnSpc>
                <a:spcPts val="1845"/>
              </a:lnSpc>
            </a:pPr>
            <a:r>
              <a:rPr sz="2700" spc="-157" baseline="-6172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r>
              <a:rPr sz="2700" spc="-412" baseline="-617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prstClr val="black"/>
                </a:solidFill>
                <a:latin typeface="Arial"/>
                <a:cs typeface="Arial"/>
              </a:rPr>
              <a:t>80ml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6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686" y="965814"/>
            <a:ext cx="8362950" cy="1482906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217804" marR="210820" algn="ctr">
              <a:lnSpc>
                <a:spcPts val="2870"/>
              </a:lnSpc>
              <a:spcBef>
                <a:spcPts val="65"/>
              </a:spcBef>
            </a:pPr>
            <a:r>
              <a:rPr lang="en-GB" sz="2300" b="1" spc="-245" dirty="0">
                <a:solidFill>
                  <a:srgbClr val="FFFFFF"/>
                </a:solidFill>
                <a:latin typeface="Arial"/>
                <a:cs typeface="Arial"/>
              </a:rPr>
              <a:t>Have a look around. What containers can you find for measuring capacity? Make a list in your book.</a:t>
            </a:r>
          </a:p>
          <a:p>
            <a:pPr marL="217804" marR="210820" algn="ctr">
              <a:lnSpc>
                <a:spcPts val="2870"/>
              </a:lnSpc>
              <a:spcBef>
                <a:spcPts val="65"/>
              </a:spcBef>
            </a:pPr>
            <a:r>
              <a:rPr lang="en-GB" sz="2300" b="1" spc="-245" dirty="0">
                <a:solidFill>
                  <a:srgbClr val="FFFFFF"/>
                </a:solidFill>
                <a:latin typeface="Arial"/>
                <a:cs typeface="Arial"/>
              </a:rPr>
              <a:t>Do they have a scale on them? What are the increments (this is what the scale is counting up in)?</a:t>
            </a:r>
            <a:endParaRPr lang="en-GB" sz="2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51509" y="271876"/>
            <a:ext cx="1492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200" spc="-155" dirty="0">
                <a:solidFill>
                  <a:srgbClr val="FFFFFF"/>
                </a:solidFill>
                <a:latin typeface="Arial"/>
                <a:cs typeface="Arial"/>
              </a:rPr>
              <a:t>Starter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3" name="object 73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683202" y="5703168"/>
            <a:ext cx="7433945" cy="485140"/>
          </a:xfrm>
          <a:custGeom>
            <a:avLst/>
            <a:gdLst/>
            <a:ahLst/>
            <a:cxnLst/>
            <a:rect l="l" t="t" r="r" b="b"/>
            <a:pathLst>
              <a:path w="7433945" h="485139">
                <a:moveTo>
                  <a:pt x="7191525" y="0"/>
                </a:moveTo>
                <a:lnTo>
                  <a:pt x="0" y="0"/>
                </a:lnTo>
                <a:lnTo>
                  <a:pt x="0" y="484632"/>
                </a:lnTo>
                <a:lnTo>
                  <a:pt x="7191525" y="484632"/>
                </a:lnTo>
                <a:lnTo>
                  <a:pt x="7433841" y="242316"/>
                </a:lnTo>
                <a:lnTo>
                  <a:pt x="719152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899551" y="5727227"/>
            <a:ext cx="683704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050" i="1" spc="-110" dirty="0">
                <a:solidFill>
                  <a:srgbClr val="FFFFFF"/>
                </a:solidFill>
                <a:latin typeface="Arial"/>
                <a:cs typeface="Arial"/>
              </a:rPr>
              <a:t>What’s </a:t>
            </a:r>
            <a:r>
              <a:rPr sz="2050" i="1" spc="-114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50" i="1" spc="-229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050" i="1" spc="-1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50" i="1" spc="-110" dirty="0">
                <a:solidFill>
                  <a:srgbClr val="FFFFFF"/>
                </a:solidFill>
                <a:latin typeface="Arial"/>
                <a:cs typeface="Arial"/>
              </a:rPr>
              <a:t>what’s </a:t>
            </a:r>
            <a:r>
              <a:rPr sz="2050" i="1" spc="-7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050" i="1" spc="-100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2050" i="1" spc="-110" dirty="0">
                <a:solidFill>
                  <a:srgbClr val="FFFFFF"/>
                </a:solidFill>
                <a:latin typeface="Arial"/>
                <a:cs typeface="Arial"/>
              </a:rPr>
              <a:t>capacity </a:t>
            </a:r>
            <a:r>
              <a:rPr sz="2050" i="1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5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i="1" spc="-170" dirty="0">
                <a:solidFill>
                  <a:srgbClr val="FFFFFF"/>
                </a:solidFill>
                <a:latin typeface="Arial"/>
                <a:cs typeface="Arial"/>
              </a:rPr>
              <a:t>volume?</a:t>
            </a:r>
            <a:endParaRPr sz="2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981200" y="5481854"/>
            <a:ext cx="9144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438401" y="3050452"/>
            <a:ext cx="1824991" cy="2558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617431" y="3050452"/>
            <a:ext cx="1465662" cy="2550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083095" y="3050452"/>
            <a:ext cx="2598577" cy="2568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344217" y="5376829"/>
            <a:ext cx="1207770" cy="323850"/>
          </a:xfrm>
          <a:custGeom>
            <a:avLst/>
            <a:gdLst/>
            <a:ahLst/>
            <a:cxnLst/>
            <a:rect l="l" t="t" r="r" b="b"/>
            <a:pathLst>
              <a:path w="1207770" h="323850">
                <a:moveTo>
                  <a:pt x="1207576" y="0"/>
                </a:moveTo>
                <a:lnTo>
                  <a:pt x="0" y="0"/>
                </a:lnTo>
                <a:lnTo>
                  <a:pt x="1207576" y="323569"/>
                </a:lnTo>
                <a:lnTo>
                  <a:pt x="1207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344217" y="2961676"/>
            <a:ext cx="1854715" cy="27387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8991354" y="2961677"/>
            <a:ext cx="1207770" cy="323850"/>
          </a:xfrm>
          <a:custGeom>
            <a:avLst/>
            <a:gdLst/>
            <a:ahLst/>
            <a:cxnLst/>
            <a:rect l="l" t="t" r="r" b="b"/>
            <a:pathLst>
              <a:path w="1207770" h="323850">
                <a:moveTo>
                  <a:pt x="0" y="0"/>
                </a:moveTo>
                <a:lnTo>
                  <a:pt x="0" y="323569"/>
                </a:lnTo>
                <a:lnTo>
                  <a:pt x="1207577" y="3235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4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</p:spTree>
    <p:extLst>
      <p:ext uri="{BB962C8B-B14F-4D97-AF65-F5344CB8AC3E}">
        <p14:creationId xmlns:p14="http://schemas.microsoft.com/office/powerpoint/2010/main" val="31255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686" y="965814"/>
            <a:ext cx="8362950" cy="726289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217804" marR="210820" algn="ctr">
              <a:lnSpc>
                <a:spcPts val="2870"/>
              </a:lnSpc>
              <a:spcBef>
                <a:spcPts val="65"/>
              </a:spcBef>
            </a:pPr>
            <a:r>
              <a:rPr lang="en-GB" sz="2300" b="1" spc="-245" dirty="0">
                <a:solidFill>
                  <a:srgbClr val="FFFFFF"/>
                </a:solidFill>
                <a:latin typeface="Arial"/>
                <a:cs typeface="Arial"/>
              </a:rPr>
              <a:t>Every scale has increments. You need to work out what the scale is counting up in so that you can read the measurement.</a:t>
            </a:r>
            <a:endParaRPr lang="en-GB" sz="2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51509" y="271876"/>
            <a:ext cx="1492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3" name="object 73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683202" y="5703168"/>
            <a:ext cx="7433945" cy="485140"/>
          </a:xfrm>
          <a:custGeom>
            <a:avLst/>
            <a:gdLst/>
            <a:ahLst/>
            <a:cxnLst/>
            <a:rect l="l" t="t" r="r" b="b"/>
            <a:pathLst>
              <a:path w="7433945" h="485139">
                <a:moveTo>
                  <a:pt x="7191525" y="0"/>
                </a:moveTo>
                <a:lnTo>
                  <a:pt x="0" y="0"/>
                </a:lnTo>
                <a:lnTo>
                  <a:pt x="0" y="484632"/>
                </a:lnTo>
                <a:lnTo>
                  <a:pt x="7191525" y="484632"/>
                </a:lnTo>
                <a:lnTo>
                  <a:pt x="7433841" y="242316"/>
                </a:lnTo>
                <a:lnTo>
                  <a:pt x="719152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153872" y="5775875"/>
            <a:ext cx="459029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en-GB" sz="2050" i="1" spc="-110" dirty="0">
                <a:solidFill>
                  <a:srgbClr val="FFFFFF"/>
                </a:solidFill>
                <a:latin typeface="Arial"/>
                <a:cs typeface="Arial"/>
              </a:rPr>
              <a:t>What is the capacity of each container?</a:t>
            </a:r>
            <a:endParaRPr sz="2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981200" y="5481854"/>
            <a:ext cx="9144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598929" y="1854016"/>
            <a:ext cx="1824991" cy="2558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276717" y="1963260"/>
            <a:ext cx="1465662" cy="2550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5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33FCB55-146D-41F0-83AF-2686A573C843}"/>
              </a:ext>
            </a:extLst>
          </p:cNvPr>
          <p:cNvSpPr txBox="1"/>
          <p:nvPr/>
        </p:nvSpPr>
        <p:spPr>
          <a:xfrm>
            <a:off x="318267" y="4513590"/>
            <a:ext cx="398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longer lines are counting in 100ml</a:t>
            </a:r>
          </a:p>
          <a:p>
            <a:r>
              <a:rPr lang="en-GB" dirty="0"/>
              <a:t>The shorter lines are increments of 50ml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DB23E31-87E2-4903-95EC-1D03BD8EF3C1}"/>
              </a:ext>
            </a:extLst>
          </p:cNvPr>
          <p:cNvSpPr txBox="1"/>
          <p:nvPr/>
        </p:nvSpPr>
        <p:spPr>
          <a:xfrm>
            <a:off x="8105001" y="4586297"/>
            <a:ext cx="398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longer lines are counting in 50ml</a:t>
            </a:r>
          </a:p>
          <a:p>
            <a:r>
              <a:rPr lang="en-GB" dirty="0"/>
              <a:t>The shorter lines are increments of 25ml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4F4B852-4545-475E-9971-AE9DBE589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005" y="2794819"/>
            <a:ext cx="2010337" cy="236510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C9255B3-23D6-4F7E-8E1C-BFE0BBC4047F}"/>
              </a:ext>
            </a:extLst>
          </p:cNvPr>
          <p:cNvSpPr txBox="1"/>
          <p:nvPr/>
        </p:nvSpPr>
        <p:spPr>
          <a:xfrm>
            <a:off x="4514248" y="1854016"/>
            <a:ext cx="410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longer lines are counting in 500ml</a:t>
            </a:r>
          </a:p>
          <a:p>
            <a:r>
              <a:rPr lang="en-GB" dirty="0"/>
              <a:t>The shorter lines are increments of 100ml</a:t>
            </a:r>
          </a:p>
        </p:txBody>
      </p:sp>
    </p:spTree>
    <p:extLst>
      <p:ext uri="{BB962C8B-B14F-4D97-AF65-F5344CB8AC3E}">
        <p14:creationId xmlns:p14="http://schemas.microsoft.com/office/powerpoint/2010/main" val="8505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1902" y="3428998"/>
            <a:ext cx="1311910" cy="885190"/>
          </a:xfrm>
          <a:custGeom>
            <a:avLst/>
            <a:gdLst/>
            <a:ahLst/>
            <a:cxnLst/>
            <a:rect l="l" t="t" r="r" b="b"/>
            <a:pathLst>
              <a:path w="1311909" h="885189">
                <a:moveTo>
                  <a:pt x="1305178" y="660203"/>
                </a:moveTo>
                <a:lnTo>
                  <a:pt x="6342" y="660203"/>
                </a:lnTo>
                <a:lnTo>
                  <a:pt x="0" y="679895"/>
                </a:lnTo>
                <a:lnTo>
                  <a:pt x="15124" y="723920"/>
                </a:lnTo>
                <a:lnTo>
                  <a:pt x="58366" y="764655"/>
                </a:lnTo>
                <a:lnTo>
                  <a:pt x="126523" y="801097"/>
                </a:lnTo>
                <a:lnTo>
                  <a:pt x="168945" y="817395"/>
                </a:lnTo>
                <a:lnTo>
                  <a:pt x="216396" y="832245"/>
                </a:lnTo>
                <a:lnTo>
                  <a:pt x="268476" y="845521"/>
                </a:lnTo>
                <a:lnTo>
                  <a:pt x="324785" y="857098"/>
                </a:lnTo>
                <a:lnTo>
                  <a:pt x="384923" y="866851"/>
                </a:lnTo>
                <a:lnTo>
                  <a:pt x="448489" y="874655"/>
                </a:lnTo>
                <a:lnTo>
                  <a:pt x="515084" y="880384"/>
                </a:lnTo>
                <a:lnTo>
                  <a:pt x="584308" y="883913"/>
                </a:lnTo>
                <a:lnTo>
                  <a:pt x="655760" y="885117"/>
                </a:lnTo>
                <a:lnTo>
                  <a:pt x="727213" y="883913"/>
                </a:lnTo>
                <a:lnTo>
                  <a:pt x="796436" y="880384"/>
                </a:lnTo>
                <a:lnTo>
                  <a:pt x="863031" y="874655"/>
                </a:lnTo>
                <a:lnTo>
                  <a:pt x="926598" y="866851"/>
                </a:lnTo>
                <a:lnTo>
                  <a:pt x="986735" y="857098"/>
                </a:lnTo>
                <a:lnTo>
                  <a:pt x="1043044" y="845521"/>
                </a:lnTo>
                <a:lnTo>
                  <a:pt x="1095124" y="832245"/>
                </a:lnTo>
                <a:lnTo>
                  <a:pt x="1142575" y="817395"/>
                </a:lnTo>
                <a:lnTo>
                  <a:pt x="1184997" y="801097"/>
                </a:lnTo>
                <a:lnTo>
                  <a:pt x="1221990" y="783475"/>
                </a:lnTo>
                <a:lnTo>
                  <a:pt x="1278090" y="744761"/>
                </a:lnTo>
                <a:lnTo>
                  <a:pt x="1307673" y="702256"/>
                </a:lnTo>
                <a:lnTo>
                  <a:pt x="1311521" y="679895"/>
                </a:lnTo>
                <a:lnTo>
                  <a:pt x="1305178" y="660203"/>
                </a:lnTo>
                <a:close/>
              </a:path>
              <a:path w="1311909" h="885189">
                <a:moveTo>
                  <a:pt x="1311521" y="0"/>
                </a:moveTo>
                <a:lnTo>
                  <a:pt x="0" y="0"/>
                </a:lnTo>
                <a:lnTo>
                  <a:pt x="0" y="660203"/>
                </a:lnTo>
                <a:lnTo>
                  <a:pt x="1311521" y="660203"/>
                </a:lnTo>
                <a:lnTo>
                  <a:pt x="13115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81902" y="3428998"/>
            <a:ext cx="1311910" cy="885190"/>
          </a:xfrm>
          <a:custGeom>
            <a:avLst/>
            <a:gdLst/>
            <a:ahLst/>
            <a:cxnLst/>
            <a:rect l="l" t="t" r="r" b="b"/>
            <a:pathLst>
              <a:path w="1311909" h="885189">
                <a:moveTo>
                  <a:pt x="0" y="0"/>
                </a:moveTo>
                <a:lnTo>
                  <a:pt x="1311521" y="0"/>
                </a:lnTo>
                <a:lnTo>
                  <a:pt x="1311521" y="660203"/>
                </a:lnTo>
                <a:lnTo>
                  <a:pt x="1305179" y="660203"/>
                </a:lnTo>
                <a:lnTo>
                  <a:pt x="1311522" y="679895"/>
                </a:lnTo>
                <a:lnTo>
                  <a:pt x="1296397" y="723920"/>
                </a:lnTo>
                <a:lnTo>
                  <a:pt x="1253155" y="764654"/>
                </a:lnTo>
                <a:lnTo>
                  <a:pt x="1184998" y="801097"/>
                </a:lnTo>
                <a:lnTo>
                  <a:pt x="1142576" y="817395"/>
                </a:lnTo>
                <a:lnTo>
                  <a:pt x="1095124" y="832245"/>
                </a:lnTo>
                <a:lnTo>
                  <a:pt x="1043045" y="845522"/>
                </a:lnTo>
                <a:lnTo>
                  <a:pt x="986736" y="857099"/>
                </a:lnTo>
                <a:lnTo>
                  <a:pt x="926598" y="866852"/>
                </a:lnTo>
                <a:lnTo>
                  <a:pt x="863032" y="874655"/>
                </a:lnTo>
                <a:lnTo>
                  <a:pt x="796437" y="880384"/>
                </a:lnTo>
                <a:lnTo>
                  <a:pt x="727213" y="883913"/>
                </a:lnTo>
                <a:lnTo>
                  <a:pt x="655761" y="885118"/>
                </a:lnTo>
                <a:lnTo>
                  <a:pt x="584308" y="883913"/>
                </a:lnTo>
                <a:lnTo>
                  <a:pt x="515084" y="880384"/>
                </a:lnTo>
                <a:lnTo>
                  <a:pt x="448489" y="874655"/>
                </a:lnTo>
                <a:lnTo>
                  <a:pt x="384923" y="866852"/>
                </a:lnTo>
                <a:lnTo>
                  <a:pt x="324785" y="857099"/>
                </a:lnTo>
                <a:lnTo>
                  <a:pt x="268476" y="845522"/>
                </a:lnTo>
                <a:lnTo>
                  <a:pt x="216397" y="832245"/>
                </a:lnTo>
                <a:lnTo>
                  <a:pt x="168945" y="817395"/>
                </a:lnTo>
                <a:lnTo>
                  <a:pt x="126523" y="801097"/>
                </a:lnTo>
                <a:lnTo>
                  <a:pt x="89530" y="783475"/>
                </a:lnTo>
                <a:lnTo>
                  <a:pt x="33431" y="744761"/>
                </a:lnTo>
                <a:lnTo>
                  <a:pt x="3847" y="702256"/>
                </a:lnTo>
                <a:lnTo>
                  <a:pt x="0" y="679895"/>
                </a:lnTo>
                <a:lnTo>
                  <a:pt x="6343" y="660203"/>
                </a:lnTo>
                <a:lnTo>
                  <a:pt x="0" y="66020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4892" y="1976128"/>
            <a:ext cx="1835997" cy="2381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05696" y="2951718"/>
            <a:ext cx="1313180" cy="1373505"/>
          </a:xfrm>
          <a:custGeom>
            <a:avLst/>
            <a:gdLst/>
            <a:ahLst/>
            <a:cxnLst/>
            <a:rect l="l" t="t" r="r" b="b"/>
            <a:pathLst>
              <a:path w="1313179" h="1373504">
                <a:moveTo>
                  <a:pt x="1306804" y="1148273"/>
                </a:moveTo>
                <a:lnTo>
                  <a:pt x="6351" y="1148273"/>
                </a:lnTo>
                <a:lnTo>
                  <a:pt x="0" y="1167964"/>
                </a:lnTo>
                <a:lnTo>
                  <a:pt x="15143" y="1211989"/>
                </a:lnTo>
                <a:lnTo>
                  <a:pt x="58439" y="1252724"/>
                </a:lnTo>
                <a:lnTo>
                  <a:pt x="126681" y="1289166"/>
                </a:lnTo>
                <a:lnTo>
                  <a:pt x="169156" y="1305465"/>
                </a:lnTo>
                <a:lnTo>
                  <a:pt x="216666" y="1320315"/>
                </a:lnTo>
                <a:lnTo>
                  <a:pt x="268811" y="1333591"/>
                </a:lnTo>
                <a:lnTo>
                  <a:pt x="325190" y="1345168"/>
                </a:lnTo>
                <a:lnTo>
                  <a:pt x="385402" y="1354921"/>
                </a:lnTo>
                <a:lnTo>
                  <a:pt x="449048" y="1362725"/>
                </a:lnTo>
                <a:lnTo>
                  <a:pt x="515726" y="1368454"/>
                </a:lnTo>
                <a:lnTo>
                  <a:pt x="585036" y="1371983"/>
                </a:lnTo>
                <a:lnTo>
                  <a:pt x="656577" y="1373187"/>
                </a:lnTo>
                <a:lnTo>
                  <a:pt x="728118" y="1371983"/>
                </a:lnTo>
                <a:lnTo>
                  <a:pt x="797428" y="1368454"/>
                </a:lnTo>
                <a:lnTo>
                  <a:pt x="864106" y="1362725"/>
                </a:lnTo>
                <a:lnTo>
                  <a:pt x="927751" y="1354921"/>
                </a:lnTo>
                <a:lnTo>
                  <a:pt x="987964" y="1345168"/>
                </a:lnTo>
                <a:lnTo>
                  <a:pt x="1044342" y="1333591"/>
                </a:lnTo>
                <a:lnTo>
                  <a:pt x="1096487" y="1320315"/>
                </a:lnTo>
                <a:lnTo>
                  <a:pt x="1143997" y="1305465"/>
                </a:lnTo>
                <a:lnTo>
                  <a:pt x="1186473" y="1289166"/>
                </a:lnTo>
                <a:lnTo>
                  <a:pt x="1223512" y="1271544"/>
                </a:lnTo>
                <a:lnTo>
                  <a:pt x="1279681" y="1232831"/>
                </a:lnTo>
                <a:lnTo>
                  <a:pt x="1309301" y="1190325"/>
                </a:lnTo>
                <a:lnTo>
                  <a:pt x="1313154" y="1167964"/>
                </a:lnTo>
                <a:lnTo>
                  <a:pt x="1306804" y="1148273"/>
                </a:lnTo>
                <a:close/>
              </a:path>
              <a:path w="1313179" h="1373504">
                <a:moveTo>
                  <a:pt x="1313153" y="0"/>
                </a:moveTo>
                <a:lnTo>
                  <a:pt x="0" y="0"/>
                </a:lnTo>
                <a:lnTo>
                  <a:pt x="0" y="1148273"/>
                </a:lnTo>
                <a:lnTo>
                  <a:pt x="1313153" y="1148273"/>
                </a:lnTo>
                <a:lnTo>
                  <a:pt x="131315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5696" y="2951718"/>
            <a:ext cx="1313180" cy="1373505"/>
          </a:xfrm>
          <a:custGeom>
            <a:avLst/>
            <a:gdLst/>
            <a:ahLst/>
            <a:cxnLst/>
            <a:rect l="l" t="t" r="r" b="b"/>
            <a:pathLst>
              <a:path w="1313179" h="1373504">
                <a:moveTo>
                  <a:pt x="0" y="0"/>
                </a:moveTo>
                <a:lnTo>
                  <a:pt x="1313153" y="0"/>
                </a:lnTo>
                <a:lnTo>
                  <a:pt x="1313153" y="1148274"/>
                </a:lnTo>
                <a:lnTo>
                  <a:pt x="1306804" y="1148274"/>
                </a:lnTo>
                <a:lnTo>
                  <a:pt x="1313154" y="1167965"/>
                </a:lnTo>
                <a:lnTo>
                  <a:pt x="1298010" y="1211990"/>
                </a:lnTo>
                <a:lnTo>
                  <a:pt x="1254714" y="1252724"/>
                </a:lnTo>
                <a:lnTo>
                  <a:pt x="1186472" y="1289167"/>
                </a:lnTo>
                <a:lnTo>
                  <a:pt x="1143997" y="1305465"/>
                </a:lnTo>
                <a:lnTo>
                  <a:pt x="1096487" y="1320315"/>
                </a:lnTo>
                <a:lnTo>
                  <a:pt x="1044342" y="1333592"/>
                </a:lnTo>
                <a:lnTo>
                  <a:pt x="987963" y="1345169"/>
                </a:lnTo>
                <a:lnTo>
                  <a:pt x="927751" y="1354922"/>
                </a:lnTo>
                <a:lnTo>
                  <a:pt x="864105" y="1362725"/>
                </a:lnTo>
                <a:lnTo>
                  <a:pt x="797428" y="1368454"/>
                </a:lnTo>
                <a:lnTo>
                  <a:pt x="728118" y="1371983"/>
                </a:lnTo>
                <a:lnTo>
                  <a:pt x="656577" y="1373188"/>
                </a:lnTo>
                <a:lnTo>
                  <a:pt x="585035" y="1371983"/>
                </a:lnTo>
                <a:lnTo>
                  <a:pt x="515725" y="1368454"/>
                </a:lnTo>
                <a:lnTo>
                  <a:pt x="449048" y="1362725"/>
                </a:lnTo>
                <a:lnTo>
                  <a:pt x="385402" y="1354922"/>
                </a:lnTo>
                <a:lnTo>
                  <a:pt x="325190" y="1345169"/>
                </a:lnTo>
                <a:lnTo>
                  <a:pt x="268811" y="1333592"/>
                </a:lnTo>
                <a:lnTo>
                  <a:pt x="216666" y="1320315"/>
                </a:lnTo>
                <a:lnTo>
                  <a:pt x="169156" y="1305465"/>
                </a:lnTo>
                <a:lnTo>
                  <a:pt x="126681" y="1289167"/>
                </a:lnTo>
                <a:lnTo>
                  <a:pt x="89642" y="1271545"/>
                </a:lnTo>
                <a:lnTo>
                  <a:pt x="33472" y="1232831"/>
                </a:lnTo>
                <a:lnTo>
                  <a:pt x="3852" y="1190326"/>
                </a:lnTo>
                <a:lnTo>
                  <a:pt x="0" y="1167965"/>
                </a:lnTo>
                <a:lnTo>
                  <a:pt x="6351" y="1148274"/>
                </a:lnTo>
                <a:lnTo>
                  <a:pt x="0" y="114827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74391" y="1989448"/>
            <a:ext cx="1829826" cy="2373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8575" y="3610348"/>
            <a:ext cx="1259205" cy="723265"/>
          </a:xfrm>
          <a:custGeom>
            <a:avLst/>
            <a:gdLst/>
            <a:ahLst/>
            <a:cxnLst/>
            <a:rect l="l" t="t" r="r" b="b"/>
            <a:pathLst>
              <a:path w="1259205" h="723264">
                <a:moveTo>
                  <a:pt x="1252866" y="497824"/>
                </a:moveTo>
                <a:lnTo>
                  <a:pt x="6088" y="497824"/>
                </a:lnTo>
                <a:lnTo>
                  <a:pt x="0" y="517517"/>
                </a:lnTo>
                <a:lnTo>
                  <a:pt x="14518" y="561542"/>
                </a:lnTo>
                <a:lnTo>
                  <a:pt x="56027" y="602276"/>
                </a:lnTo>
                <a:lnTo>
                  <a:pt x="121452" y="638719"/>
                </a:lnTo>
                <a:lnTo>
                  <a:pt x="162174" y="655017"/>
                </a:lnTo>
                <a:lnTo>
                  <a:pt x="207723" y="669867"/>
                </a:lnTo>
                <a:lnTo>
                  <a:pt x="257716" y="683144"/>
                </a:lnTo>
                <a:lnTo>
                  <a:pt x="311768" y="694721"/>
                </a:lnTo>
                <a:lnTo>
                  <a:pt x="369495" y="704474"/>
                </a:lnTo>
                <a:lnTo>
                  <a:pt x="430514" y="712278"/>
                </a:lnTo>
                <a:lnTo>
                  <a:pt x="494440" y="718007"/>
                </a:lnTo>
                <a:lnTo>
                  <a:pt x="560889" y="721536"/>
                </a:lnTo>
                <a:lnTo>
                  <a:pt x="629478" y="722740"/>
                </a:lnTo>
                <a:lnTo>
                  <a:pt x="698066" y="721536"/>
                </a:lnTo>
                <a:lnTo>
                  <a:pt x="764515" y="718007"/>
                </a:lnTo>
                <a:lnTo>
                  <a:pt x="828441" y="712278"/>
                </a:lnTo>
                <a:lnTo>
                  <a:pt x="889460" y="704474"/>
                </a:lnTo>
                <a:lnTo>
                  <a:pt x="947187" y="694721"/>
                </a:lnTo>
                <a:lnTo>
                  <a:pt x="1001239" y="683144"/>
                </a:lnTo>
                <a:lnTo>
                  <a:pt x="1051232" y="669867"/>
                </a:lnTo>
                <a:lnTo>
                  <a:pt x="1096781" y="655017"/>
                </a:lnTo>
                <a:lnTo>
                  <a:pt x="1137503" y="638719"/>
                </a:lnTo>
                <a:lnTo>
                  <a:pt x="1173013" y="621097"/>
                </a:lnTo>
                <a:lnTo>
                  <a:pt x="1226864" y="582383"/>
                </a:lnTo>
                <a:lnTo>
                  <a:pt x="1255262" y="539878"/>
                </a:lnTo>
                <a:lnTo>
                  <a:pt x="1258956" y="517517"/>
                </a:lnTo>
                <a:lnTo>
                  <a:pt x="1252866" y="497824"/>
                </a:lnTo>
                <a:close/>
              </a:path>
              <a:path w="1259205" h="723264">
                <a:moveTo>
                  <a:pt x="1258956" y="0"/>
                </a:moveTo>
                <a:lnTo>
                  <a:pt x="0" y="0"/>
                </a:lnTo>
                <a:lnTo>
                  <a:pt x="0" y="497824"/>
                </a:lnTo>
                <a:lnTo>
                  <a:pt x="1258956" y="497824"/>
                </a:lnTo>
                <a:lnTo>
                  <a:pt x="125895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98575" y="3610348"/>
            <a:ext cx="1259205" cy="723265"/>
          </a:xfrm>
          <a:custGeom>
            <a:avLst/>
            <a:gdLst/>
            <a:ahLst/>
            <a:cxnLst/>
            <a:rect l="l" t="t" r="r" b="b"/>
            <a:pathLst>
              <a:path w="1259205" h="723264">
                <a:moveTo>
                  <a:pt x="0" y="0"/>
                </a:moveTo>
                <a:lnTo>
                  <a:pt x="1258956" y="0"/>
                </a:lnTo>
                <a:lnTo>
                  <a:pt x="1258956" y="497825"/>
                </a:lnTo>
                <a:lnTo>
                  <a:pt x="1252867" y="497825"/>
                </a:lnTo>
                <a:lnTo>
                  <a:pt x="1258956" y="517517"/>
                </a:lnTo>
                <a:lnTo>
                  <a:pt x="1244437" y="561542"/>
                </a:lnTo>
                <a:lnTo>
                  <a:pt x="1202928" y="602276"/>
                </a:lnTo>
                <a:lnTo>
                  <a:pt x="1137503" y="638719"/>
                </a:lnTo>
                <a:lnTo>
                  <a:pt x="1096781" y="655017"/>
                </a:lnTo>
                <a:lnTo>
                  <a:pt x="1051232" y="669867"/>
                </a:lnTo>
                <a:lnTo>
                  <a:pt x="1001239" y="683144"/>
                </a:lnTo>
                <a:lnTo>
                  <a:pt x="947187" y="694721"/>
                </a:lnTo>
                <a:lnTo>
                  <a:pt x="889460" y="704474"/>
                </a:lnTo>
                <a:lnTo>
                  <a:pt x="828441" y="712277"/>
                </a:lnTo>
                <a:lnTo>
                  <a:pt x="764515" y="718006"/>
                </a:lnTo>
                <a:lnTo>
                  <a:pt x="698066" y="721535"/>
                </a:lnTo>
                <a:lnTo>
                  <a:pt x="629478" y="722740"/>
                </a:lnTo>
                <a:lnTo>
                  <a:pt x="560889" y="721535"/>
                </a:lnTo>
                <a:lnTo>
                  <a:pt x="494440" y="718006"/>
                </a:lnTo>
                <a:lnTo>
                  <a:pt x="430514" y="712277"/>
                </a:lnTo>
                <a:lnTo>
                  <a:pt x="369495" y="704474"/>
                </a:lnTo>
                <a:lnTo>
                  <a:pt x="311768" y="694721"/>
                </a:lnTo>
                <a:lnTo>
                  <a:pt x="257716" y="683144"/>
                </a:lnTo>
                <a:lnTo>
                  <a:pt x="207723" y="669867"/>
                </a:lnTo>
                <a:lnTo>
                  <a:pt x="162174" y="655017"/>
                </a:lnTo>
                <a:lnTo>
                  <a:pt x="121452" y="638719"/>
                </a:lnTo>
                <a:lnTo>
                  <a:pt x="85942" y="621097"/>
                </a:lnTo>
                <a:lnTo>
                  <a:pt x="32091" y="582383"/>
                </a:lnTo>
                <a:lnTo>
                  <a:pt x="3693" y="539878"/>
                </a:lnTo>
                <a:lnTo>
                  <a:pt x="0" y="517517"/>
                </a:lnTo>
                <a:lnTo>
                  <a:pt x="6089" y="497825"/>
                </a:lnTo>
                <a:lnTo>
                  <a:pt x="0" y="49782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60034" y="2042844"/>
            <a:ext cx="1783684" cy="2313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6276" y="987219"/>
            <a:ext cx="10554040" cy="739113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3026410" marR="160020" indent="-2858770" algn="ctr">
              <a:lnSpc>
                <a:spcPts val="2870"/>
              </a:lnSpc>
              <a:spcBef>
                <a:spcPts val="65"/>
              </a:spcBef>
            </a:pPr>
            <a:r>
              <a:rPr sz="2300" b="1" spc="-24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29" dirty="0">
                <a:solidFill>
                  <a:srgbClr val="FFFFFF"/>
                </a:solidFill>
                <a:latin typeface="Arial"/>
                <a:cs typeface="Arial"/>
              </a:rPr>
              <a:t>sentence </a:t>
            </a:r>
            <a:r>
              <a:rPr sz="2300" b="1" spc="-225" dirty="0">
                <a:solidFill>
                  <a:srgbClr val="FFFFFF"/>
                </a:solidFill>
                <a:latin typeface="Arial"/>
                <a:cs typeface="Arial"/>
              </a:rPr>
              <a:t>stem </a:t>
            </a: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b="1" spc="-220" dirty="0">
                <a:solidFill>
                  <a:srgbClr val="FFFFFF"/>
                </a:solidFill>
                <a:latin typeface="Arial"/>
                <a:cs typeface="Arial"/>
              </a:rPr>
              <a:t>describe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capacity and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2300" b="1" spc="-13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300" b="1" spc="-21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3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150" dirty="0">
                <a:solidFill>
                  <a:srgbClr val="FFFFFF"/>
                </a:solidFill>
                <a:latin typeface="Arial"/>
                <a:cs typeface="Arial"/>
              </a:rPr>
              <a:t>container.</a:t>
            </a:r>
            <a:r>
              <a:rPr lang="en-GB" sz="23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3026410" marR="160020" indent="-2858770" algn="ctr">
              <a:lnSpc>
                <a:spcPts val="2870"/>
              </a:lnSpc>
              <a:spcBef>
                <a:spcPts val="65"/>
              </a:spcBef>
            </a:pPr>
            <a:r>
              <a:rPr lang="en-GB" sz="2300" b="1" spc="-150" dirty="0">
                <a:solidFill>
                  <a:srgbClr val="FFFFFF"/>
                </a:solidFill>
                <a:latin typeface="Arial"/>
                <a:cs typeface="Arial"/>
              </a:rPr>
              <a:t>Copy the sentence into your book three times and fill in the blanks.</a:t>
            </a:r>
            <a:endParaRPr sz="2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51509" y="271876"/>
            <a:ext cx="1492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82" name="object 82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683202" y="5703168"/>
            <a:ext cx="7433945" cy="485140"/>
          </a:xfrm>
          <a:custGeom>
            <a:avLst/>
            <a:gdLst/>
            <a:ahLst/>
            <a:cxnLst/>
            <a:rect l="l" t="t" r="r" b="b"/>
            <a:pathLst>
              <a:path w="7433945" h="485139">
                <a:moveTo>
                  <a:pt x="7191525" y="0"/>
                </a:moveTo>
                <a:lnTo>
                  <a:pt x="0" y="0"/>
                </a:lnTo>
                <a:lnTo>
                  <a:pt x="0" y="484632"/>
                </a:lnTo>
                <a:lnTo>
                  <a:pt x="7191525" y="484632"/>
                </a:lnTo>
                <a:lnTo>
                  <a:pt x="7433841" y="242316"/>
                </a:lnTo>
                <a:lnTo>
                  <a:pt x="719152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927457" y="5727227"/>
            <a:ext cx="478155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050" i="1" spc="-8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050" i="1" spc="-12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050" i="1" spc="-18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050" i="1" spc="-195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2050" i="1" spc="-110" dirty="0">
                <a:solidFill>
                  <a:srgbClr val="FFFFFF"/>
                </a:solidFill>
                <a:latin typeface="Arial"/>
                <a:cs typeface="Arial"/>
              </a:rPr>
              <a:t>capacity </a:t>
            </a:r>
            <a:r>
              <a:rPr sz="2050" i="1" spc="-1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50" i="1" spc="-155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sz="20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i="1" spc="-135" dirty="0">
                <a:solidFill>
                  <a:srgbClr val="FFFFFF"/>
                </a:solidFill>
                <a:latin typeface="Arial"/>
                <a:cs typeface="Arial"/>
              </a:rPr>
              <a:t>in?</a:t>
            </a:r>
            <a:endParaRPr sz="2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981200" y="5481854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146852" y="4501638"/>
            <a:ext cx="7888605" cy="1078230"/>
          </a:xfrm>
          <a:custGeom>
            <a:avLst/>
            <a:gdLst/>
            <a:ahLst/>
            <a:cxnLst/>
            <a:rect l="l" t="t" r="r" b="b"/>
            <a:pathLst>
              <a:path w="7888605" h="1078229">
                <a:moveTo>
                  <a:pt x="7708693" y="0"/>
                </a:moveTo>
                <a:lnTo>
                  <a:pt x="179608" y="0"/>
                </a:lnTo>
                <a:lnTo>
                  <a:pt x="131861" y="6415"/>
                </a:lnTo>
                <a:lnTo>
                  <a:pt x="88956" y="24521"/>
                </a:lnTo>
                <a:lnTo>
                  <a:pt x="52606" y="52606"/>
                </a:lnTo>
                <a:lnTo>
                  <a:pt x="24521" y="88956"/>
                </a:lnTo>
                <a:lnTo>
                  <a:pt x="6415" y="131861"/>
                </a:lnTo>
                <a:lnTo>
                  <a:pt x="0" y="179608"/>
                </a:lnTo>
                <a:lnTo>
                  <a:pt x="0" y="898011"/>
                </a:lnTo>
                <a:lnTo>
                  <a:pt x="6415" y="945759"/>
                </a:lnTo>
                <a:lnTo>
                  <a:pt x="24521" y="988664"/>
                </a:lnTo>
                <a:lnTo>
                  <a:pt x="52606" y="1025015"/>
                </a:lnTo>
                <a:lnTo>
                  <a:pt x="88956" y="1053099"/>
                </a:lnTo>
                <a:lnTo>
                  <a:pt x="131861" y="1071205"/>
                </a:lnTo>
                <a:lnTo>
                  <a:pt x="179608" y="1077621"/>
                </a:lnTo>
                <a:lnTo>
                  <a:pt x="7708693" y="1077621"/>
                </a:lnTo>
                <a:lnTo>
                  <a:pt x="7756440" y="1071205"/>
                </a:lnTo>
                <a:lnTo>
                  <a:pt x="7799345" y="1053099"/>
                </a:lnTo>
                <a:lnTo>
                  <a:pt x="7835695" y="1025015"/>
                </a:lnTo>
                <a:lnTo>
                  <a:pt x="7863780" y="988664"/>
                </a:lnTo>
                <a:lnTo>
                  <a:pt x="7881886" y="945759"/>
                </a:lnTo>
                <a:lnTo>
                  <a:pt x="7888301" y="898011"/>
                </a:lnTo>
                <a:lnTo>
                  <a:pt x="7888301" y="179608"/>
                </a:lnTo>
                <a:lnTo>
                  <a:pt x="7881886" y="131861"/>
                </a:lnTo>
                <a:lnTo>
                  <a:pt x="7863780" y="88956"/>
                </a:lnTo>
                <a:lnTo>
                  <a:pt x="7835695" y="52606"/>
                </a:lnTo>
                <a:lnTo>
                  <a:pt x="7799345" y="24521"/>
                </a:lnTo>
                <a:lnTo>
                  <a:pt x="7756440" y="6415"/>
                </a:lnTo>
                <a:lnTo>
                  <a:pt x="7708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146852" y="4501638"/>
            <a:ext cx="7888605" cy="1078230"/>
          </a:xfrm>
          <a:custGeom>
            <a:avLst/>
            <a:gdLst/>
            <a:ahLst/>
            <a:cxnLst/>
            <a:rect l="l" t="t" r="r" b="b"/>
            <a:pathLst>
              <a:path w="7888605" h="1078229">
                <a:moveTo>
                  <a:pt x="0" y="179609"/>
                </a:moveTo>
                <a:lnTo>
                  <a:pt x="6415" y="131862"/>
                </a:lnTo>
                <a:lnTo>
                  <a:pt x="24521" y="88957"/>
                </a:lnTo>
                <a:lnTo>
                  <a:pt x="52606" y="52606"/>
                </a:lnTo>
                <a:lnTo>
                  <a:pt x="88956" y="24521"/>
                </a:lnTo>
                <a:lnTo>
                  <a:pt x="131861" y="6415"/>
                </a:lnTo>
                <a:lnTo>
                  <a:pt x="179609" y="0"/>
                </a:lnTo>
                <a:lnTo>
                  <a:pt x="7708693" y="0"/>
                </a:lnTo>
                <a:lnTo>
                  <a:pt x="7756440" y="6415"/>
                </a:lnTo>
                <a:lnTo>
                  <a:pt x="7799345" y="24521"/>
                </a:lnTo>
                <a:lnTo>
                  <a:pt x="7835695" y="52606"/>
                </a:lnTo>
                <a:lnTo>
                  <a:pt x="7863780" y="88957"/>
                </a:lnTo>
                <a:lnTo>
                  <a:pt x="7881886" y="131862"/>
                </a:lnTo>
                <a:lnTo>
                  <a:pt x="7888302" y="179609"/>
                </a:lnTo>
                <a:lnTo>
                  <a:pt x="7888302" y="898012"/>
                </a:lnTo>
                <a:lnTo>
                  <a:pt x="7881886" y="945759"/>
                </a:lnTo>
                <a:lnTo>
                  <a:pt x="7863780" y="988664"/>
                </a:lnTo>
                <a:lnTo>
                  <a:pt x="7835695" y="1025015"/>
                </a:lnTo>
                <a:lnTo>
                  <a:pt x="7799345" y="1053100"/>
                </a:lnTo>
                <a:lnTo>
                  <a:pt x="7756440" y="1071206"/>
                </a:lnTo>
                <a:lnTo>
                  <a:pt x="7708693" y="1077622"/>
                </a:lnTo>
                <a:lnTo>
                  <a:pt x="179609" y="1077622"/>
                </a:lnTo>
                <a:lnTo>
                  <a:pt x="131861" y="1071206"/>
                </a:lnTo>
                <a:lnTo>
                  <a:pt x="88956" y="1053100"/>
                </a:lnTo>
                <a:lnTo>
                  <a:pt x="52606" y="1025015"/>
                </a:lnTo>
                <a:lnTo>
                  <a:pt x="24521" y="988664"/>
                </a:lnTo>
                <a:lnTo>
                  <a:pt x="6415" y="945759"/>
                </a:lnTo>
                <a:lnTo>
                  <a:pt x="0" y="898012"/>
                </a:lnTo>
                <a:lnTo>
                  <a:pt x="0" y="179609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361171" y="4832995"/>
            <a:ext cx="74599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174365" algn="l"/>
                <a:tab pos="7383145" algn="l"/>
              </a:tabLst>
            </a:pP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24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000" spc="-7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um</a:t>
            </a:r>
            <a:r>
              <a:rPr sz="2000" spc="-24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iquid</a:t>
            </a:r>
            <a:r>
              <a:rPr sz="20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u="heavy" spc="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24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000" spc="-1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4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24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u="heavy" spc="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6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</p:spTree>
    <p:extLst>
      <p:ext uri="{BB962C8B-B14F-4D97-AF65-F5344CB8AC3E}">
        <p14:creationId xmlns:p14="http://schemas.microsoft.com/office/powerpoint/2010/main" val="253330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6286" y="3403799"/>
            <a:ext cx="1311910" cy="885190"/>
          </a:xfrm>
          <a:custGeom>
            <a:avLst/>
            <a:gdLst/>
            <a:ahLst/>
            <a:cxnLst/>
            <a:rect l="l" t="t" r="r" b="b"/>
            <a:pathLst>
              <a:path w="1311909" h="885189">
                <a:moveTo>
                  <a:pt x="1305178" y="660203"/>
                </a:moveTo>
                <a:lnTo>
                  <a:pt x="6343" y="660203"/>
                </a:lnTo>
                <a:lnTo>
                  <a:pt x="0" y="679895"/>
                </a:lnTo>
                <a:lnTo>
                  <a:pt x="15125" y="723921"/>
                </a:lnTo>
                <a:lnTo>
                  <a:pt x="58366" y="764655"/>
                </a:lnTo>
                <a:lnTo>
                  <a:pt x="126524" y="801098"/>
                </a:lnTo>
                <a:lnTo>
                  <a:pt x="168946" y="817396"/>
                </a:lnTo>
                <a:lnTo>
                  <a:pt x="216397" y="832246"/>
                </a:lnTo>
                <a:lnTo>
                  <a:pt x="268477" y="845522"/>
                </a:lnTo>
                <a:lnTo>
                  <a:pt x="324786" y="857100"/>
                </a:lnTo>
                <a:lnTo>
                  <a:pt x="384924" y="866853"/>
                </a:lnTo>
                <a:lnTo>
                  <a:pt x="448490" y="874656"/>
                </a:lnTo>
                <a:lnTo>
                  <a:pt x="515085" y="880385"/>
                </a:lnTo>
                <a:lnTo>
                  <a:pt x="584309" y="883914"/>
                </a:lnTo>
                <a:lnTo>
                  <a:pt x="655761" y="885118"/>
                </a:lnTo>
                <a:lnTo>
                  <a:pt x="727214" y="883914"/>
                </a:lnTo>
                <a:lnTo>
                  <a:pt x="796437" y="880385"/>
                </a:lnTo>
                <a:lnTo>
                  <a:pt x="863032" y="874656"/>
                </a:lnTo>
                <a:lnTo>
                  <a:pt x="926599" y="866853"/>
                </a:lnTo>
                <a:lnTo>
                  <a:pt x="986736" y="857100"/>
                </a:lnTo>
                <a:lnTo>
                  <a:pt x="1043045" y="845522"/>
                </a:lnTo>
                <a:lnTo>
                  <a:pt x="1095125" y="832246"/>
                </a:lnTo>
                <a:lnTo>
                  <a:pt x="1142576" y="817396"/>
                </a:lnTo>
                <a:lnTo>
                  <a:pt x="1184998" y="801098"/>
                </a:lnTo>
                <a:lnTo>
                  <a:pt x="1221991" y="783476"/>
                </a:lnTo>
                <a:lnTo>
                  <a:pt x="1278091" y="744762"/>
                </a:lnTo>
                <a:lnTo>
                  <a:pt x="1307674" y="702257"/>
                </a:lnTo>
                <a:lnTo>
                  <a:pt x="1311522" y="679895"/>
                </a:lnTo>
                <a:lnTo>
                  <a:pt x="1305178" y="660203"/>
                </a:lnTo>
                <a:close/>
              </a:path>
              <a:path w="1311909" h="885189">
                <a:moveTo>
                  <a:pt x="1311521" y="0"/>
                </a:moveTo>
                <a:lnTo>
                  <a:pt x="0" y="0"/>
                </a:lnTo>
                <a:lnTo>
                  <a:pt x="0" y="660203"/>
                </a:lnTo>
                <a:lnTo>
                  <a:pt x="1311521" y="660203"/>
                </a:lnTo>
                <a:lnTo>
                  <a:pt x="13115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56286" y="3403799"/>
            <a:ext cx="1311910" cy="885190"/>
          </a:xfrm>
          <a:custGeom>
            <a:avLst/>
            <a:gdLst/>
            <a:ahLst/>
            <a:cxnLst/>
            <a:rect l="l" t="t" r="r" b="b"/>
            <a:pathLst>
              <a:path w="1311909" h="885189">
                <a:moveTo>
                  <a:pt x="0" y="0"/>
                </a:moveTo>
                <a:lnTo>
                  <a:pt x="1311521" y="0"/>
                </a:lnTo>
                <a:lnTo>
                  <a:pt x="1311521" y="660203"/>
                </a:lnTo>
                <a:lnTo>
                  <a:pt x="1305179" y="660203"/>
                </a:lnTo>
                <a:lnTo>
                  <a:pt x="1311522" y="679895"/>
                </a:lnTo>
                <a:lnTo>
                  <a:pt x="1296397" y="723920"/>
                </a:lnTo>
                <a:lnTo>
                  <a:pt x="1253155" y="764654"/>
                </a:lnTo>
                <a:lnTo>
                  <a:pt x="1184998" y="801097"/>
                </a:lnTo>
                <a:lnTo>
                  <a:pt x="1142576" y="817395"/>
                </a:lnTo>
                <a:lnTo>
                  <a:pt x="1095124" y="832245"/>
                </a:lnTo>
                <a:lnTo>
                  <a:pt x="1043045" y="845522"/>
                </a:lnTo>
                <a:lnTo>
                  <a:pt x="986736" y="857099"/>
                </a:lnTo>
                <a:lnTo>
                  <a:pt x="926598" y="866852"/>
                </a:lnTo>
                <a:lnTo>
                  <a:pt x="863032" y="874655"/>
                </a:lnTo>
                <a:lnTo>
                  <a:pt x="796437" y="880384"/>
                </a:lnTo>
                <a:lnTo>
                  <a:pt x="727213" y="883913"/>
                </a:lnTo>
                <a:lnTo>
                  <a:pt x="655761" y="885118"/>
                </a:lnTo>
                <a:lnTo>
                  <a:pt x="584308" y="883913"/>
                </a:lnTo>
                <a:lnTo>
                  <a:pt x="515084" y="880384"/>
                </a:lnTo>
                <a:lnTo>
                  <a:pt x="448489" y="874655"/>
                </a:lnTo>
                <a:lnTo>
                  <a:pt x="384923" y="866852"/>
                </a:lnTo>
                <a:lnTo>
                  <a:pt x="324785" y="857099"/>
                </a:lnTo>
                <a:lnTo>
                  <a:pt x="268476" y="845522"/>
                </a:lnTo>
                <a:lnTo>
                  <a:pt x="216397" y="832245"/>
                </a:lnTo>
                <a:lnTo>
                  <a:pt x="168945" y="817395"/>
                </a:lnTo>
                <a:lnTo>
                  <a:pt x="126523" y="801097"/>
                </a:lnTo>
                <a:lnTo>
                  <a:pt x="89530" y="783475"/>
                </a:lnTo>
                <a:lnTo>
                  <a:pt x="33431" y="744761"/>
                </a:lnTo>
                <a:lnTo>
                  <a:pt x="3847" y="702256"/>
                </a:lnTo>
                <a:lnTo>
                  <a:pt x="0" y="679895"/>
                </a:lnTo>
                <a:lnTo>
                  <a:pt x="6343" y="660203"/>
                </a:lnTo>
                <a:lnTo>
                  <a:pt x="0" y="66020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09276" y="1950929"/>
            <a:ext cx="1835997" cy="2381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22676" y="2921202"/>
            <a:ext cx="1313180" cy="1373505"/>
          </a:xfrm>
          <a:custGeom>
            <a:avLst/>
            <a:gdLst/>
            <a:ahLst/>
            <a:cxnLst/>
            <a:rect l="l" t="t" r="r" b="b"/>
            <a:pathLst>
              <a:path w="1313179" h="1373504">
                <a:moveTo>
                  <a:pt x="1306803" y="1148274"/>
                </a:moveTo>
                <a:lnTo>
                  <a:pt x="6350" y="1148274"/>
                </a:lnTo>
                <a:lnTo>
                  <a:pt x="0" y="1167965"/>
                </a:lnTo>
                <a:lnTo>
                  <a:pt x="15143" y="1211990"/>
                </a:lnTo>
                <a:lnTo>
                  <a:pt x="58438" y="1252724"/>
                </a:lnTo>
                <a:lnTo>
                  <a:pt x="126681" y="1289167"/>
                </a:lnTo>
                <a:lnTo>
                  <a:pt x="169156" y="1305465"/>
                </a:lnTo>
                <a:lnTo>
                  <a:pt x="216666" y="1320315"/>
                </a:lnTo>
                <a:lnTo>
                  <a:pt x="268810" y="1333591"/>
                </a:lnTo>
                <a:lnTo>
                  <a:pt x="325189" y="1345168"/>
                </a:lnTo>
                <a:lnTo>
                  <a:pt x="385401" y="1354921"/>
                </a:lnTo>
                <a:lnTo>
                  <a:pt x="449047" y="1362725"/>
                </a:lnTo>
                <a:lnTo>
                  <a:pt x="515725" y="1368454"/>
                </a:lnTo>
                <a:lnTo>
                  <a:pt x="585034" y="1371983"/>
                </a:lnTo>
                <a:lnTo>
                  <a:pt x="656576" y="1373187"/>
                </a:lnTo>
                <a:lnTo>
                  <a:pt x="728117" y="1371983"/>
                </a:lnTo>
                <a:lnTo>
                  <a:pt x="797427" y="1368454"/>
                </a:lnTo>
                <a:lnTo>
                  <a:pt x="864105" y="1362725"/>
                </a:lnTo>
                <a:lnTo>
                  <a:pt x="927750" y="1354921"/>
                </a:lnTo>
                <a:lnTo>
                  <a:pt x="987963" y="1345168"/>
                </a:lnTo>
                <a:lnTo>
                  <a:pt x="1044342" y="1333591"/>
                </a:lnTo>
                <a:lnTo>
                  <a:pt x="1096487" y="1320315"/>
                </a:lnTo>
                <a:lnTo>
                  <a:pt x="1143997" y="1305465"/>
                </a:lnTo>
                <a:lnTo>
                  <a:pt x="1186472" y="1289167"/>
                </a:lnTo>
                <a:lnTo>
                  <a:pt x="1223511" y="1271545"/>
                </a:lnTo>
                <a:lnTo>
                  <a:pt x="1279680" y="1232831"/>
                </a:lnTo>
                <a:lnTo>
                  <a:pt x="1309300" y="1190326"/>
                </a:lnTo>
                <a:lnTo>
                  <a:pt x="1313153" y="1167965"/>
                </a:lnTo>
                <a:lnTo>
                  <a:pt x="1306803" y="1148274"/>
                </a:lnTo>
                <a:close/>
              </a:path>
              <a:path w="1313179" h="1373504">
                <a:moveTo>
                  <a:pt x="1313152" y="0"/>
                </a:moveTo>
                <a:lnTo>
                  <a:pt x="0" y="0"/>
                </a:lnTo>
                <a:lnTo>
                  <a:pt x="0" y="1148274"/>
                </a:lnTo>
                <a:lnTo>
                  <a:pt x="1313152" y="1148274"/>
                </a:lnTo>
                <a:lnTo>
                  <a:pt x="131315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22676" y="2921202"/>
            <a:ext cx="1313180" cy="1373505"/>
          </a:xfrm>
          <a:custGeom>
            <a:avLst/>
            <a:gdLst/>
            <a:ahLst/>
            <a:cxnLst/>
            <a:rect l="l" t="t" r="r" b="b"/>
            <a:pathLst>
              <a:path w="1313179" h="1373504">
                <a:moveTo>
                  <a:pt x="0" y="0"/>
                </a:moveTo>
                <a:lnTo>
                  <a:pt x="1313153" y="0"/>
                </a:lnTo>
                <a:lnTo>
                  <a:pt x="1313153" y="1148274"/>
                </a:lnTo>
                <a:lnTo>
                  <a:pt x="1306804" y="1148274"/>
                </a:lnTo>
                <a:lnTo>
                  <a:pt x="1313154" y="1167965"/>
                </a:lnTo>
                <a:lnTo>
                  <a:pt x="1298010" y="1211990"/>
                </a:lnTo>
                <a:lnTo>
                  <a:pt x="1254714" y="1252724"/>
                </a:lnTo>
                <a:lnTo>
                  <a:pt x="1186472" y="1289167"/>
                </a:lnTo>
                <a:lnTo>
                  <a:pt x="1143997" y="1305465"/>
                </a:lnTo>
                <a:lnTo>
                  <a:pt x="1096487" y="1320315"/>
                </a:lnTo>
                <a:lnTo>
                  <a:pt x="1044342" y="1333592"/>
                </a:lnTo>
                <a:lnTo>
                  <a:pt x="987963" y="1345169"/>
                </a:lnTo>
                <a:lnTo>
                  <a:pt x="927751" y="1354922"/>
                </a:lnTo>
                <a:lnTo>
                  <a:pt x="864105" y="1362725"/>
                </a:lnTo>
                <a:lnTo>
                  <a:pt x="797428" y="1368454"/>
                </a:lnTo>
                <a:lnTo>
                  <a:pt x="728118" y="1371983"/>
                </a:lnTo>
                <a:lnTo>
                  <a:pt x="656577" y="1373188"/>
                </a:lnTo>
                <a:lnTo>
                  <a:pt x="585035" y="1371983"/>
                </a:lnTo>
                <a:lnTo>
                  <a:pt x="515725" y="1368454"/>
                </a:lnTo>
                <a:lnTo>
                  <a:pt x="449048" y="1362725"/>
                </a:lnTo>
                <a:lnTo>
                  <a:pt x="385402" y="1354922"/>
                </a:lnTo>
                <a:lnTo>
                  <a:pt x="325190" y="1345169"/>
                </a:lnTo>
                <a:lnTo>
                  <a:pt x="268811" y="1333592"/>
                </a:lnTo>
                <a:lnTo>
                  <a:pt x="216666" y="1320315"/>
                </a:lnTo>
                <a:lnTo>
                  <a:pt x="169156" y="1305465"/>
                </a:lnTo>
                <a:lnTo>
                  <a:pt x="126681" y="1289167"/>
                </a:lnTo>
                <a:lnTo>
                  <a:pt x="89642" y="1271545"/>
                </a:lnTo>
                <a:lnTo>
                  <a:pt x="33472" y="1232831"/>
                </a:lnTo>
                <a:lnTo>
                  <a:pt x="3852" y="1190326"/>
                </a:lnTo>
                <a:lnTo>
                  <a:pt x="0" y="1167965"/>
                </a:lnTo>
                <a:lnTo>
                  <a:pt x="6351" y="1148274"/>
                </a:lnTo>
                <a:lnTo>
                  <a:pt x="0" y="114827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91371" y="1958932"/>
            <a:ext cx="1829826" cy="2373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9741" y="3615276"/>
            <a:ext cx="1259205" cy="723265"/>
          </a:xfrm>
          <a:custGeom>
            <a:avLst/>
            <a:gdLst/>
            <a:ahLst/>
            <a:cxnLst/>
            <a:rect l="l" t="t" r="r" b="b"/>
            <a:pathLst>
              <a:path w="1259205" h="723264">
                <a:moveTo>
                  <a:pt x="1252866" y="497824"/>
                </a:moveTo>
                <a:lnTo>
                  <a:pt x="6089" y="497824"/>
                </a:lnTo>
                <a:lnTo>
                  <a:pt x="0" y="517517"/>
                </a:lnTo>
                <a:lnTo>
                  <a:pt x="14518" y="561542"/>
                </a:lnTo>
                <a:lnTo>
                  <a:pt x="56027" y="602276"/>
                </a:lnTo>
                <a:lnTo>
                  <a:pt x="121452" y="638719"/>
                </a:lnTo>
                <a:lnTo>
                  <a:pt x="162174" y="655017"/>
                </a:lnTo>
                <a:lnTo>
                  <a:pt x="207723" y="669867"/>
                </a:lnTo>
                <a:lnTo>
                  <a:pt x="257716" y="683144"/>
                </a:lnTo>
                <a:lnTo>
                  <a:pt x="311768" y="694721"/>
                </a:lnTo>
                <a:lnTo>
                  <a:pt x="369495" y="704474"/>
                </a:lnTo>
                <a:lnTo>
                  <a:pt x="430514" y="712278"/>
                </a:lnTo>
                <a:lnTo>
                  <a:pt x="494440" y="718007"/>
                </a:lnTo>
                <a:lnTo>
                  <a:pt x="560889" y="721536"/>
                </a:lnTo>
                <a:lnTo>
                  <a:pt x="629478" y="722740"/>
                </a:lnTo>
                <a:lnTo>
                  <a:pt x="698066" y="721536"/>
                </a:lnTo>
                <a:lnTo>
                  <a:pt x="764516" y="718007"/>
                </a:lnTo>
                <a:lnTo>
                  <a:pt x="828442" y="712278"/>
                </a:lnTo>
                <a:lnTo>
                  <a:pt x="889460" y="704474"/>
                </a:lnTo>
                <a:lnTo>
                  <a:pt x="947187" y="694721"/>
                </a:lnTo>
                <a:lnTo>
                  <a:pt x="1001239" y="683144"/>
                </a:lnTo>
                <a:lnTo>
                  <a:pt x="1051232" y="669867"/>
                </a:lnTo>
                <a:lnTo>
                  <a:pt x="1096781" y="655017"/>
                </a:lnTo>
                <a:lnTo>
                  <a:pt x="1137503" y="638719"/>
                </a:lnTo>
                <a:lnTo>
                  <a:pt x="1173014" y="621097"/>
                </a:lnTo>
                <a:lnTo>
                  <a:pt x="1226865" y="582383"/>
                </a:lnTo>
                <a:lnTo>
                  <a:pt x="1255262" y="539878"/>
                </a:lnTo>
                <a:lnTo>
                  <a:pt x="1258956" y="517517"/>
                </a:lnTo>
                <a:lnTo>
                  <a:pt x="1252866" y="497824"/>
                </a:lnTo>
                <a:close/>
              </a:path>
              <a:path w="1259205" h="723264">
                <a:moveTo>
                  <a:pt x="1258956" y="0"/>
                </a:moveTo>
                <a:lnTo>
                  <a:pt x="0" y="0"/>
                </a:lnTo>
                <a:lnTo>
                  <a:pt x="0" y="497824"/>
                </a:lnTo>
                <a:lnTo>
                  <a:pt x="1258956" y="497824"/>
                </a:lnTo>
                <a:lnTo>
                  <a:pt x="125895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19741" y="3615276"/>
            <a:ext cx="1259205" cy="723265"/>
          </a:xfrm>
          <a:custGeom>
            <a:avLst/>
            <a:gdLst/>
            <a:ahLst/>
            <a:cxnLst/>
            <a:rect l="l" t="t" r="r" b="b"/>
            <a:pathLst>
              <a:path w="1259205" h="723264">
                <a:moveTo>
                  <a:pt x="0" y="0"/>
                </a:moveTo>
                <a:lnTo>
                  <a:pt x="1258956" y="0"/>
                </a:lnTo>
                <a:lnTo>
                  <a:pt x="1258956" y="497825"/>
                </a:lnTo>
                <a:lnTo>
                  <a:pt x="1252867" y="497825"/>
                </a:lnTo>
                <a:lnTo>
                  <a:pt x="1258956" y="517517"/>
                </a:lnTo>
                <a:lnTo>
                  <a:pt x="1244437" y="561542"/>
                </a:lnTo>
                <a:lnTo>
                  <a:pt x="1202928" y="602276"/>
                </a:lnTo>
                <a:lnTo>
                  <a:pt x="1137503" y="638719"/>
                </a:lnTo>
                <a:lnTo>
                  <a:pt x="1096781" y="655017"/>
                </a:lnTo>
                <a:lnTo>
                  <a:pt x="1051232" y="669867"/>
                </a:lnTo>
                <a:lnTo>
                  <a:pt x="1001239" y="683144"/>
                </a:lnTo>
                <a:lnTo>
                  <a:pt x="947187" y="694721"/>
                </a:lnTo>
                <a:lnTo>
                  <a:pt x="889460" y="704474"/>
                </a:lnTo>
                <a:lnTo>
                  <a:pt x="828441" y="712277"/>
                </a:lnTo>
                <a:lnTo>
                  <a:pt x="764515" y="718006"/>
                </a:lnTo>
                <a:lnTo>
                  <a:pt x="698066" y="721535"/>
                </a:lnTo>
                <a:lnTo>
                  <a:pt x="629478" y="722740"/>
                </a:lnTo>
                <a:lnTo>
                  <a:pt x="560889" y="721535"/>
                </a:lnTo>
                <a:lnTo>
                  <a:pt x="494440" y="718006"/>
                </a:lnTo>
                <a:lnTo>
                  <a:pt x="430514" y="712277"/>
                </a:lnTo>
                <a:lnTo>
                  <a:pt x="369495" y="704474"/>
                </a:lnTo>
                <a:lnTo>
                  <a:pt x="311768" y="694721"/>
                </a:lnTo>
                <a:lnTo>
                  <a:pt x="257716" y="683144"/>
                </a:lnTo>
                <a:lnTo>
                  <a:pt x="207723" y="669867"/>
                </a:lnTo>
                <a:lnTo>
                  <a:pt x="162174" y="655017"/>
                </a:lnTo>
                <a:lnTo>
                  <a:pt x="121452" y="638719"/>
                </a:lnTo>
                <a:lnTo>
                  <a:pt x="85942" y="621097"/>
                </a:lnTo>
                <a:lnTo>
                  <a:pt x="32091" y="582383"/>
                </a:lnTo>
                <a:lnTo>
                  <a:pt x="3693" y="539878"/>
                </a:lnTo>
                <a:lnTo>
                  <a:pt x="0" y="517517"/>
                </a:lnTo>
                <a:lnTo>
                  <a:pt x="6089" y="497825"/>
                </a:lnTo>
                <a:lnTo>
                  <a:pt x="0" y="49782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81200" y="2047773"/>
            <a:ext cx="1783684" cy="2313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6851" y="979066"/>
            <a:ext cx="7919084" cy="726289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3026410" marR="160020" indent="-2858770">
              <a:lnSpc>
                <a:spcPts val="2870"/>
              </a:lnSpc>
              <a:spcBef>
                <a:spcPts val="65"/>
              </a:spcBef>
            </a:pPr>
            <a:r>
              <a:rPr sz="2300" b="1" spc="-24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29" dirty="0">
                <a:solidFill>
                  <a:srgbClr val="FFFFFF"/>
                </a:solidFill>
                <a:latin typeface="Arial"/>
                <a:cs typeface="Arial"/>
              </a:rPr>
              <a:t>sentence </a:t>
            </a:r>
            <a:r>
              <a:rPr sz="2300" b="1" spc="-225" dirty="0">
                <a:solidFill>
                  <a:srgbClr val="FFFFFF"/>
                </a:solidFill>
                <a:latin typeface="Arial"/>
                <a:cs typeface="Arial"/>
              </a:rPr>
              <a:t>stem </a:t>
            </a: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b="1" spc="-220" dirty="0">
                <a:solidFill>
                  <a:srgbClr val="FFFFFF"/>
                </a:solidFill>
                <a:latin typeface="Arial"/>
                <a:cs typeface="Arial"/>
              </a:rPr>
              <a:t>describe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capacity and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2300" b="1" spc="-13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300" b="1" spc="-21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3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150" dirty="0">
                <a:solidFill>
                  <a:srgbClr val="FFFFFF"/>
                </a:solidFill>
                <a:latin typeface="Arial"/>
                <a:cs typeface="Arial"/>
              </a:rPr>
              <a:t>container.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51509" y="271876"/>
            <a:ext cx="1492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82" name="object 82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704584" y="4545961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80" h="1598929">
                <a:moveTo>
                  <a:pt x="2291177" y="0"/>
                </a:moveTo>
                <a:lnTo>
                  <a:pt x="266490" y="0"/>
                </a:lnTo>
                <a:lnTo>
                  <a:pt x="218588" y="4293"/>
                </a:lnTo>
                <a:lnTo>
                  <a:pt x="173503" y="16672"/>
                </a:lnTo>
                <a:lnTo>
                  <a:pt x="131987" y="36383"/>
                </a:lnTo>
                <a:lnTo>
                  <a:pt x="94794" y="62675"/>
                </a:lnTo>
                <a:lnTo>
                  <a:pt x="62675" y="94793"/>
                </a:lnTo>
                <a:lnTo>
                  <a:pt x="36383" y="131987"/>
                </a:lnTo>
                <a:lnTo>
                  <a:pt x="16672" y="173503"/>
                </a:lnTo>
                <a:lnTo>
                  <a:pt x="4293" y="218588"/>
                </a:lnTo>
                <a:lnTo>
                  <a:pt x="0" y="266490"/>
                </a:lnTo>
                <a:lnTo>
                  <a:pt x="0" y="1332419"/>
                </a:lnTo>
                <a:lnTo>
                  <a:pt x="4293" y="1380321"/>
                </a:lnTo>
                <a:lnTo>
                  <a:pt x="16672" y="1425406"/>
                </a:lnTo>
                <a:lnTo>
                  <a:pt x="36383" y="1466922"/>
                </a:lnTo>
                <a:lnTo>
                  <a:pt x="62675" y="1504116"/>
                </a:lnTo>
                <a:lnTo>
                  <a:pt x="94794" y="1536235"/>
                </a:lnTo>
                <a:lnTo>
                  <a:pt x="131987" y="1562526"/>
                </a:lnTo>
                <a:lnTo>
                  <a:pt x="173503" y="1582238"/>
                </a:lnTo>
                <a:lnTo>
                  <a:pt x="218588" y="1594617"/>
                </a:lnTo>
                <a:lnTo>
                  <a:pt x="266490" y="1598910"/>
                </a:lnTo>
                <a:lnTo>
                  <a:pt x="2291177" y="1598910"/>
                </a:lnTo>
                <a:lnTo>
                  <a:pt x="2339080" y="1594617"/>
                </a:lnTo>
                <a:lnTo>
                  <a:pt x="2384165" y="1582238"/>
                </a:lnTo>
                <a:lnTo>
                  <a:pt x="2425680" y="1562526"/>
                </a:lnTo>
                <a:lnTo>
                  <a:pt x="2462874" y="1536235"/>
                </a:lnTo>
                <a:lnTo>
                  <a:pt x="2494993" y="1504116"/>
                </a:lnTo>
                <a:lnTo>
                  <a:pt x="2521284" y="1466922"/>
                </a:lnTo>
                <a:lnTo>
                  <a:pt x="2540996" y="1425406"/>
                </a:lnTo>
                <a:lnTo>
                  <a:pt x="2553374" y="1380321"/>
                </a:lnTo>
                <a:lnTo>
                  <a:pt x="2557668" y="1332419"/>
                </a:lnTo>
                <a:lnTo>
                  <a:pt x="2557668" y="266490"/>
                </a:lnTo>
                <a:lnTo>
                  <a:pt x="2553374" y="218588"/>
                </a:lnTo>
                <a:lnTo>
                  <a:pt x="2540996" y="173503"/>
                </a:lnTo>
                <a:lnTo>
                  <a:pt x="2521284" y="131987"/>
                </a:lnTo>
                <a:lnTo>
                  <a:pt x="2494993" y="94793"/>
                </a:lnTo>
                <a:lnTo>
                  <a:pt x="2462874" y="62675"/>
                </a:lnTo>
                <a:lnTo>
                  <a:pt x="2425680" y="36383"/>
                </a:lnTo>
                <a:lnTo>
                  <a:pt x="2384165" y="16672"/>
                </a:lnTo>
                <a:lnTo>
                  <a:pt x="2339080" y="4293"/>
                </a:lnTo>
                <a:lnTo>
                  <a:pt x="229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704584" y="4545961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80" h="1598929">
                <a:moveTo>
                  <a:pt x="0" y="266491"/>
                </a:moveTo>
                <a:lnTo>
                  <a:pt x="4293" y="218589"/>
                </a:lnTo>
                <a:lnTo>
                  <a:pt x="16672" y="173503"/>
                </a:lnTo>
                <a:lnTo>
                  <a:pt x="36383" y="131988"/>
                </a:lnTo>
                <a:lnTo>
                  <a:pt x="62675" y="94794"/>
                </a:lnTo>
                <a:lnTo>
                  <a:pt x="94794" y="62675"/>
                </a:lnTo>
                <a:lnTo>
                  <a:pt x="131987" y="36383"/>
                </a:lnTo>
                <a:lnTo>
                  <a:pt x="173503" y="16672"/>
                </a:lnTo>
                <a:lnTo>
                  <a:pt x="218588" y="4293"/>
                </a:lnTo>
                <a:lnTo>
                  <a:pt x="266491" y="0"/>
                </a:lnTo>
                <a:lnTo>
                  <a:pt x="2291178" y="0"/>
                </a:lnTo>
                <a:lnTo>
                  <a:pt x="2339080" y="4293"/>
                </a:lnTo>
                <a:lnTo>
                  <a:pt x="2384165" y="16672"/>
                </a:lnTo>
                <a:lnTo>
                  <a:pt x="2425681" y="36383"/>
                </a:lnTo>
                <a:lnTo>
                  <a:pt x="2462874" y="62675"/>
                </a:lnTo>
                <a:lnTo>
                  <a:pt x="2494993" y="94794"/>
                </a:lnTo>
                <a:lnTo>
                  <a:pt x="2521285" y="131988"/>
                </a:lnTo>
                <a:lnTo>
                  <a:pt x="2540996" y="173503"/>
                </a:lnTo>
                <a:lnTo>
                  <a:pt x="2553375" y="218589"/>
                </a:lnTo>
                <a:lnTo>
                  <a:pt x="2557669" y="266491"/>
                </a:lnTo>
                <a:lnTo>
                  <a:pt x="2557669" y="1332420"/>
                </a:lnTo>
                <a:lnTo>
                  <a:pt x="2553375" y="1380322"/>
                </a:lnTo>
                <a:lnTo>
                  <a:pt x="2540996" y="1425407"/>
                </a:lnTo>
                <a:lnTo>
                  <a:pt x="2521285" y="1466923"/>
                </a:lnTo>
                <a:lnTo>
                  <a:pt x="2494993" y="1504116"/>
                </a:lnTo>
                <a:lnTo>
                  <a:pt x="2462874" y="1536235"/>
                </a:lnTo>
                <a:lnTo>
                  <a:pt x="2425681" y="1562527"/>
                </a:lnTo>
                <a:lnTo>
                  <a:pt x="2384165" y="1582238"/>
                </a:lnTo>
                <a:lnTo>
                  <a:pt x="2339080" y="1594617"/>
                </a:lnTo>
                <a:lnTo>
                  <a:pt x="2291178" y="1598911"/>
                </a:lnTo>
                <a:lnTo>
                  <a:pt x="266491" y="1598911"/>
                </a:lnTo>
                <a:lnTo>
                  <a:pt x="218588" y="1594617"/>
                </a:lnTo>
                <a:lnTo>
                  <a:pt x="173503" y="1582238"/>
                </a:lnTo>
                <a:lnTo>
                  <a:pt x="131987" y="1562527"/>
                </a:lnTo>
                <a:lnTo>
                  <a:pt x="94794" y="1536235"/>
                </a:lnTo>
                <a:lnTo>
                  <a:pt x="62675" y="1504116"/>
                </a:lnTo>
                <a:lnTo>
                  <a:pt x="36383" y="1466923"/>
                </a:lnTo>
                <a:lnTo>
                  <a:pt x="16672" y="1425407"/>
                </a:lnTo>
                <a:lnTo>
                  <a:pt x="4293" y="1380322"/>
                </a:lnTo>
                <a:lnTo>
                  <a:pt x="0" y="1332420"/>
                </a:lnTo>
                <a:lnTo>
                  <a:pt x="0" y="266491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817164" y="4545959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79" h="1598929">
                <a:moveTo>
                  <a:pt x="2291177" y="0"/>
                </a:moveTo>
                <a:lnTo>
                  <a:pt x="266491" y="0"/>
                </a:lnTo>
                <a:lnTo>
                  <a:pt x="218589" y="4293"/>
                </a:lnTo>
                <a:lnTo>
                  <a:pt x="173504" y="16672"/>
                </a:lnTo>
                <a:lnTo>
                  <a:pt x="131988" y="36383"/>
                </a:lnTo>
                <a:lnTo>
                  <a:pt x="94794" y="62675"/>
                </a:lnTo>
                <a:lnTo>
                  <a:pt x="62675" y="94794"/>
                </a:lnTo>
                <a:lnTo>
                  <a:pt x="36383" y="131988"/>
                </a:lnTo>
                <a:lnTo>
                  <a:pt x="16672" y="173504"/>
                </a:lnTo>
                <a:lnTo>
                  <a:pt x="4293" y="218589"/>
                </a:lnTo>
                <a:lnTo>
                  <a:pt x="0" y="266491"/>
                </a:lnTo>
                <a:lnTo>
                  <a:pt x="0" y="1332420"/>
                </a:lnTo>
                <a:lnTo>
                  <a:pt x="4293" y="1380322"/>
                </a:lnTo>
                <a:lnTo>
                  <a:pt x="16672" y="1425407"/>
                </a:lnTo>
                <a:lnTo>
                  <a:pt x="36383" y="1466923"/>
                </a:lnTo>
                <a:lnTo>
                  <a:pt x="62675" y="1504117"/>
                </a:lnTo>
                <a:lnTo>
                  <a:pt x="94794" y="1536235"/>
                </a:lnTo>
                <a:lnTo>
                  <a:pt x="131988" y="1562527"/>
                </a:lnTo>
                <a:lnTo>
                  <a:pt x="173504" y="1582238"/>
                </a:lnTo>
                <a:lnTo>
                  <a:pt x="218589" y="1594617"/>
                </a:lnTo>
                <a:lnTo>
                  <a:pt x="266491" y="1598911"/>
                </a:lnTo>
                <a:lnTo>
                  <a:pt x="2291177" y="1598911"/>
                </a:lnTo>
                <a:lnTo>
                  <a:pt x="2339079" y="1594617"/>
                </a:lnTo>
                <a:lnTo>
                  <a:pt x="2384165" y="1582238"/>
                </a:lnTo>
                <a:lnTo>
                  <a:pt x="2425681" y="1562527"/>
                </a:lnTo>
                <a:lnTo>
                  <a:pt x="2462874" y="1536235"/>
                </a:lnTo>
                <a:lnTo>
                  <a:pt x="2494993" y="1504117"/>
                </a:lnTo>
                <a:lnTo>
                  <a:pt x="2521285" y="1466923"/>
                </a:lnTo>
                <a:lnTo>
                  <a:pt x="2540997" y="1425407"/>
                </a:lnTo>
                <a:lnTo>
                  <a:pt x="2553375" y="1380322"/>
                </a:lnTo>
                <a:lnTo>
                  <a:pt x="2557669" y="1332420"/>
                </a:lnTo>
                <a:lnTo>
                  <a:pt x="2557669" y="266491"/>
                </a:lnTo>
                <a:lnTo>
                  <a:pt x="2553375" y="218589"/>
                </a:lnTo>
                <a:lnTo>
                  <a:pt x="2540997" y="173504"/>
                </a:lnTo>
                <a:lnTo>
                  <a:pt x="2521285" y="131988"/>
                </a:lnTo>
                <a:lnTo>
                  <a:pt x="2494993" y="94794"/>
                </a:lnTo>
                <a:lnTo>
                  <a:pt x="2462874" y="62675"/>
                </a:lnTo>
                <a:lnTo>
                  <a:pt x="2425681" y="36383"/>
                </a:lnTo>
                <a:lnTo>
                  <a:pt x="2384165" y="16672"/>
                </a:lnTo>
                <a:lnTo>
                  <a:pt x="2339079" y="4293"/>
                </a:lnTo>
                <a:lnTo>
                  <a:pt x="229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817164" y="4545959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79" h="1598929">
                <a:moveTo>
                  <a:pt x="0" y="266491"/>
                </a:moveTo>
                <a:lnTo>
                  <a:pt x="4293" y="218589"/>
                </a:lnTo>
                <a:lnTo>
                  <a:pt x="16672" y="173503"/>
                </a:lnTo>
                <a:lnTo>
                  <a:pt x="36383" y="131988"/>
                </a:lnTo>
                <a:lnTo>
                  <a:pt x="62675" y="94794"/>
                </a:lnTo>
                <a:lnTo>
                  <a:pt x="94794" y="62675"/>
                </a:lnTo>
                <a:lnTo>
                  <a:pt x="131987" y="36383"/>
                </a:lnTo>
                <a:lnTo>
                  <a:pt x="173503" y="16672"/>
                </a:lnTo>
                <a:lnTo>
                  <a:pt x="218588" y="4293"/>
                </a:lnTo>
                <a:lnTo>
                  <a:pt x="266491" y="0"/>
                </a:lnTo>
                <a:lnTo>
                  <a:pt x="2291178" y="0"/>
                </a:lnTo>
                <a:lnTo>
                  <a:pt x="2339080" y="4293"/>
                </a:lnTo>
                <a:lnTo>
                  <a:pt x="2384165" y="16672"/>
                </a:lnTo>
                <a:lnTo>
                  <a:pt x="2425681" y="36383"/>
                </a:lnTo>
                <a:lnTo>
                  <a:pt x="2462874" y="62675"/>
                </a:lnTo>
                <a:lnTo>
                  <a:pt x="2494993" y="94794"/>
                </a:lnTo>
                <a:lnTo>
                  <a:pt x="2521285" y="131988"/>
                </a:lnTo>
                <a:lnTo>
                  <a:pt x="2540996" y="173503"/>
                </a:lnTo>
                <a:lnTo>
                  <a:pt x="2553375" y="218589"/>
                </a:lnTo>
                <a:lnTo>
                  <a:pt x="2557669" y="266491"/>
                </a:lnTo>
                <a:lnTo>
                  <a:pt x="2557669" y="1332420"/>
                </a:lnTo>
                <a:lnTo>
                  <a:pt x="2553375" y="1380322"/>
                </a:lnTo>
                <a:lnTo>
                  <a:pt x="2540996" y="1425407"/>
                </a:lnTo>
                <a:lnTo>
                  <a:pt x="2521285" y="1466923"/>
                </a:lnTo>
                <a:lnTo>
                  <a:pt x="2494993" y="1504116"/>
                </a:lnTo>
                <a:lnTo>
                  <a:pt x="2462874" y="1536235"/>
                </a:lnTo>
                <a:lnTo>
                  <a:pt x="2425681" y="1562527"/>
                </a:lnTo>
                <a:lnTo>
                  <a:pt x="2384165" y="1582238"/>
                </a:lnTo>
                <a:lnTo>
                  <a:pt x="2339080" y="1594617"/>
                </a:lnTo>
                <a:lnTo>
                  <a:pt x="2291178" y="1598911"/>
                </a:lnTo>
                <a:lnTo>
                  <a:pt x="266491" y="1598911"/>
                </a:lnTo>
                <a:lnTo>
                  <a:pt x="218588" y="1594617"/>
                </a:lnTo>
                <a:lnTo>
                  <a:pt x="173503" y="1582238"/>
                </a:lnTo>
                <a:lnTo>
                  <a:pt x="131987" y="1562527"/>
                </a:lnTo>
                <a:lnTo>
                  <a:pt x="94794" y="1536235"/>
                </a:lnTo>
                <a:lnTo>
                  <a:pt x="62675" y="1504116"/>
                </a:lnTo>
                <a:lnTo>
                  <a:pt x="36383" y="1466923"/>
                </a:lnTo>
                <a:lnTo>
                  <a:pt x="16672" y="1425407"/>
                </a:lnTo>
                <a:lnTo>
                  <a:pt x="4293" y="1380322"/>
                </a:lnTo>
                <a:lnTo>
                  <a:pt x="0" y="1332420"/>
                </a:lnTo>
                <a:lnTo>
                  <a:pt x="0" y="266491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905613" y="4545959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79" h="1598929">
                <a:moveTo>
                  <a:pt x="2291177" y="0"/>
                </a:moveTo>
                <a:lnTo>
                  <a:pt x="266490" y="0"/>
                </a:lnTo>
                <a:lnTo>
                  <a:pt x="218588" y="4293"/>
                </a:lnTo>
                <a:lnTo>
                  <a:pt x="173503" y="16672"/>
                </a:lnTo>
                <a:lnTo>
                  <a:pt x="131987" y="36383"/>
                </a:lnTo>
                <a:lnTo>
                  <a:pt x="94793" y="62675"/>
                </a:lnTo>
                <a:lnTo>
                  <a:pt x="62675" y="94794"/>
                </a:lnTo>
                <a:lnTo>
                  <a:pt x="36383" y="131988"/>
                </a:lnTo>
                <a:lnTo>
                  <a:pt x="16672" y="173504"/>
                </a:lnTo>
                <a:lnTo>
                  <a:pt x="4293" y="218589"/>
                </a:lnTo>
                <a:lnTo>
                  <a:pt x="0" y="266491"/>
                </a:lnTo>
                <a:lnTo>
                  <a:pt x="0" y="1332420"/>
                </a:lnTo>
                <a:lnTo>
                  <a:pt x="4293" y="1380322"/>
                </a:lnTo>
                <a:lnTo>
                  <a:pt x="16672" y="1425407"/>
                </a:lnTo>
                <a:lnTo>
                  <a:pt x="36383" y="1466923"/>
                </a:lnTo>
                <a:lnTo>
                  <a:pt x="62675" y="1504117"/>
                </a:lnTo>
                <a:lnTo>
                  <a:pt x="94793" y="1536235"/>
                </a:lnTo>
                <a:lnTo>
                  <a:pt x="131987" y="1562527"/>
                </a:lnTo>
                <a:lnTo>
                  <a:pt x="173503" y="1582238"/>
                </a:lnTo>
                <a:lnTo>
                  <a:pt x="218588" y="1594617"/>
                </a:lnTo>
                <a:lnTo>
                  <a:pt x="266490" y="1598911"/>
                </a:lnTo>
                <a:lnTo>
                  <a:pt x="2291177" y="1598911"/>
                </a:lnTo>
                <a:lnTo>
                  <a:pt x="2339079" y="1594617"/>
                </a:lnTo>
                <a:lnTo>
                  <a:pt x="2384165" y="1582238"/>
                </a:lnTo>
                <a:lnTo>
                  <a:pt x="2425681" y="1562527"/>
                </a:lnTo>
                <a:lnTo>
                  <a:pt x="2462874" y="1536235"/>
                </a:lnTo>
                <a:lnTo>
                  <a:pt x="2494993" y="1504117"/>
                </a:lnTo>
                <a:lnTo>
                  <a:pt x="2521285" y="1466923"/>
                </a:lnTo>
                <a:lnTo>
                  <a:pt x="2540997" y="1425407"/>
                </a:lnTo>
                <a:lnTo>
                  <a:pt x="2553375" y="1380322"/>
                </a:lnTo>
                <a:lnTo>
                  <a:pt x="2557669" y="1332420"/>
                </a:lnTo>
                <a:lnTo>
                  <a:pt x="2557669" y="266491"/>
                </a:lnTo>
                <a:lnTo>
                  <a:pt x="2553375" y="218589"/>
                </a:lnTo>
                <a:lnTo>
                  <a:pt x="2540997" y="173504"/>
                </a:lnTo>
                <a:lnTo>
                  <a:pt x="2521285" y="131988"/>
                </a:lnTo>
                <a:lnTo>
                  <a:pt x="2494993" y="94794"/>
                </a:lnTo>
                <a:lnTo>
                  <a:pt x="2462874" y="62675"/>
                </a:lnTo>
                <a:lnTo>
                  <a:pt x="2425681" y="36383"/>
                </a:lnTo>
                <a:lnTo>
                  <a:pt x="2384165" y="16672"/>
                </a:lnTo>
                <a:lnTo>
                  <a:pt x="2339079" y="4293"/>
                </a:lnTo>
                <a:lnTo>
                  <a:pt x="229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905613" y="4545959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79" h="1598929">
                <a:moveTo>
                  <a:pt x="0" y="266491"/>
                </a:moveTo>
                <a:lnTo>
                  <a:pt x="4293" y="218589"/>
                </a:lnTo>
                <a:lnTo>
                  <a:pt x="16672" y="173503"/>
                </a:lnTo>
                <a:lnTo>
                  <a:pt x="36383" y="131988"/>
                </a:lnTo>
                <a:lnTo>
                  <a:pt x="62675" y="94794"/>
                </a:lnTo>
                <a:lnTo>
                  <a:pt x="94794" y="62675"/>
                </a:lnTo>
                <a:lnTo>
                  <a:pt x="131987" y="36383"/>
                </a:lnTo>
                <a:lnTo>
                  <a:pt x="173503" y="16672"/>
                </a:lnTo>
                <a:lnTo>
                  <a:pt x="218588" y="4293"/>
                </a:lnTo>
                <a:lnTo>
                  <a:pt x="266491" y="0"/>
                </a:lnTo>
                <a:lnTo>
                  <a:pt x="2291178" y="0"/>
                </a:lnTo>
                <a:lnTo>
                  <a:pt x="2339080" y="4293"/>
                </a:lnTo>
                <a:lnTo>
                  <a:pt x="2384165" y="16672"/>
                </a:lnTo>
                <a:lnTo>
                  <a:pt x="2425681" y="36383"/>
                </a:lnTo>
                <a:lnTo>
                  <a:pt x="2462874" y="62675"/>
                </a:lnTo>
                <a:lnTo>
                  <a:pt x="2494993" y="94794"/>
                </a:lnTo>
                <a:lnTo>
                  <a:pt x="2521285" y="131988"/>
                </a:lnTo>
                <a:lnTo>
                  <a:pt x="2540996" y="173503"/>
                </a:lnTo>
                <a:lnTo>
                  <a:pt x="2553375" y="218589"/>
                </a:lnTo>
                <a:lnTo>
                  <a:pt x="2557669" y="266491"/>
                </a:lnTo>
                <a:lnTo>
                  <a:pt x="2557669" y="1332420"/>
                </a:lnTo>
                <a:lnTo>
                  <a:pt x="2553375" y="1380322"/>
                </a:lnTo>
                <a:lnTo>
                  <a:pt x="2540996" y="1425407"/>
                </a:lnTo>
                <a:lnTo>
                  <a:pt x="2521285" y="1466923"/>
                </a:lnTo>
                <a:lnTo>
                  <a:pt x="2494993" y="1504116"/>
                </a:lnTo>
                <a:lnTo>
                  <a:pt x="2462874" y="1536235"/>
                </a:lnTo>
                <a:lnTo>
                  <a:pt x="2425681" y="1562527"/>
                </a:lnTo>
                <a:lnTo>
                  <a:pt x="2384165" y="1582238"/>
                </a:lnTo>
                <a:lnTo>
                  <a:pt x="2339080" y="1594617"/>
                </a:lnTo>
                <a:lnTo>
                  <a:pt x="2291178" y="1598911"/>
                </a:lnTo>
                <a:lnTo>
                  <a:pt x="266491" y="1598911"/>
                </a:lnTo>
                <a:lnTo>
                  <a:pt x="218588" y="1594617"/>
                </a:lnTo>
                <a:lnTo>
                  <a:pt x="173503" y="1582238"/>
                </a:lnTo>
                <a:lnTo>
                  <a:pt x="131987" y="1562527"/>
                </a:lnTo>
                <a:lnTo>
                  <a:pt x="94794" y="1536235"/>
                </a:lnTo>
                <a:lnTo>
                  <a:pt x="62675" y="1504116"/>
                </a:lnTo>
                <a:lnTo>
                  <a:pt x="36383" y="1466923"/>
                </a:lnTo>
                <a:lnTo>
                  <a:pt x="16672" y="1425407"/>
                </a:lnTo>
                <a:lnTo>
                  <a:pt x="4293" y="1380322"/>
                </a:lnTo>
                <a:lnTo>
                  <a:pt x="0" y="1332420"/>
                </a:lnTo>
                <a:lnTo>
                  <a:pt x="0" y="266491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923763" y="4680762"/>
            <a:ext cx="21189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  <a:tabLst>
                <a:tab pos="1491615" algn="l"/>
                <a:tab pos="2025014" algn="l"/>
              </a:tabLst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liquid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3000" u="heavy" spc="-195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67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400ml</a:t>
            </a:r>
            <a:r>
              <a:rPr sz="3000" spc="-67" baseline="277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capacity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u="heavy" spc="82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3000" u="heavy" spc="-22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3000" u="heavy" spc="-179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000" u="heavy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7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94" name="object 94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5010944" y="4680761"/>
            <a:ext cx="21697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spcBef>
                <a:spcPts val="100"/>
              </a:spcBef>
              <a:tabLst>
                <a:tab pos="2050414" algn="l"/>
              </a:tabLst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liquid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3000" u="heavy" spc="-195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67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750ml</a:t>
            </a:r>
            <a:r>
              <a:rPr sz="3000" spc="-67" baseline="277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capacity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u="heavy" spc="82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187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22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3000" u="heavy" spc="-179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000" u="heavy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124792" y="4680761"/>
            <a:ext cx="21189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  <a:tabLst>
                <a:tab pos="1507490" algn="l"/>
                <a:tab pos="2025014" algn="l"/>
              </a:tabLst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liquid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3000" u="heavy" spc="-67" baseline="1388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450ml</a:t>
            </a:r>
            <a:r>
              <a:rPr sz="3000" spc="-67" baseline="138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capacity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u="heavy" spc="82" baseline="1388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baseline="1388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3000" u="heavy" spc="-22" baseline="1388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3000" u="heavy" spc="-179" baseline="1388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000" u="heavy" baseline="1388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54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154" y="979066"/>
            <a:ext cx="10326117" cy="1123834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3026410" marR="160020" indent="-2858770" algn="ctr">
              <a:lnSpc>
                <a:spcPts val="2870"/>
              </a:lnSpc>
              <a:spcBef>
                <a:spcPts val="65"/>
              </a:spcBef>
            </a:pPr>
            <a:r>
              <a:rPr sz="2300" b="1" spc="-24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29" dirty="0">
                <a:solidFill>
                  <a:srgbClr val="FFFFFF"/>
                </a:solidFill>
                <a:latin typeface="Arial"/>
                <a:cs typeface="Arial"/>
              </a:rPr>
              <a:t>sentence </a:t>
            </a:r>
            <a:r>
              <a:rPr sz="2300" b="1" spc="-225" dirty="0">
                <a:solidFill>
                  <a:srgbClr val="FFFFFF"/>
                </a:solidFill>
                <a:latin typeface="Arial"/>
                <a:cs typeface="Arial"/>
              </a:rPr>
              <a:t>stem </a:t>
            </a: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b="1" spc="-220" dirty="0">
                <a:solidFill>
                  <a:srgbClr val="FFFFFF"/>
                </a:solidFill>
                <a:latin typeface="Arial"/>
                <a:cs typeface="Arial"/>
              </a:rPr>
              <a:t>describe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capacity and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2300" b="1" spc="-13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300" b="1" spc="-21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3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150" dirty="0">
                <a:solidFill>
                  <a:srgbClr val="FFFFFF"/>
                </a:solidFill>
                <a:latin typeface="Arial"/>
                <a:cs typeface="Arial"/>
              </a:rPr>
              <a:t>container.</a:t>
            </a:r>
            <a:endParaRPr lang="en-GB" sz="2300" b="1" spc="-1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026410" marR="160020" indent="-2858770" algn="ctr">
              <a:lnSpc>
                <a:spcPts val="2870"/>
              </a:lnSpc>
              <a:spcBef>
                <a:spcPts val="65"/>
              </a:spcBef>
            </a:pPr>
            <a:r>
              <a:rPr lang="en-GB" sz="2300" b="1" spc="-150" dirty="0">
                <a:solidFill>
                  <a:srgbClr val="FFFFFF"/>
                </a:solidFill>
                <a:latin typeface="Arial"/>
                <a:cs typeface="Arial"/>
              </a:rPr>
              <a:t>Copy the sentence into your book three times and fill in the blanks.</a:t>
            </a:r>
            <a:endParaRPr lang="en-GB" sz="2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26410" marR="160020" indent="-2858770">
              <a:lnSpc>
                <a:spcPts val="2870"/>
              </a:lnSpc>
              <a:spcBef>
                <a:spcPts val="65"/>
              </a:spcBef>
            </a:pPr>
            <a:endParaRPr sz="2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51509" y="271876"/>
            <a:ext cx="1492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3" name="object 73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161181" y="5074844"/>
            <a:ext cx="3877310" cy="1078230"/>
          </a:xfrm>
          <a:custGeom>
            <a:avLst/>
            <a:gdLst/>
            <a:ahLst/>
            <a:cxnLst/>
            <a:rect l="l" t="t" r="r" b="b"/>
            <a:pathLst>
              <a:path w="3877309" h="1078229">
                <a:moveTo>
                  <a:pt x="3697098" y="0"/>
                </a:moveTo>
                <a:lnTo>
                  <a:pt x="179607" y="0"/>
                </a:lnTo>
                <a:lnTo>
                  <a:pt x="131860" y="6415"/>
                </a:lnTo>
                <a:lnTo>
                  <a:pt x="88955" y="24521"/>
                </a:lnTo>
                <a:lnTo>
                  <a:pt x="52605" y="52605"/>
                </a:lnTo>
                <a:lnTo>
                  <a:pt x="24521" y="88955"/>
                </a:lnTo>
                <a:lnTo>
                  <a:pt x="6415" y="131860"/>
                </a:lnTo>
                <a:lnTo>
                  <a:pt x="0" y="179607"/>
                </a:lnTo>
                <a:lnTo>
                  <a:pt x="0" y="898014"/>
                </a:lnTo>
                <a:lnTo>
                  <a:pt x="6415" y="945761"/>
                </a:lnTo>
                <a:lnTo>
                  <a:pt x="24521" y="988665"/>
                </a:lnTo>
                <a:lnTo>
                  <a:pt x="52605" y="1025015"/>
                </a:lnTo>
                <a:lnTo>
                  <a:pt x="88955" y="1053100"/>
                </a:lnTo>
                <a:lnTo>
                  <a:pt x="131860" y="1071205"/>
                </a:lnTo>
                <a:lnTo>
                  <a:pt x="179607" y="1077621"/>
                </a:lnTo>
                <a:lnTo>
                  <a:pt x="3697098" y="1077621"/>
                </a:lnTo>
                <a:lnTo>
                  <a:pt x="3744844" y="1071205"/>
                </a:lnTo>
                <a:lnTo>
                  <a:pt x="3787749" y="1053100"/>
                </a:lnTo>
                <a:lnTo>
                  <a:pt x="3824099" y="1025015"/>
                </a:lnTo>
                <a:lnTo>
                  <a:pt x="3852183" y="988665"/>
                </a:lnTo>
                <a:lnTo>
                  <a:pt x="3870289" y="945761"/>
                </a:lnTo>
                <a:lnTo>
                  <a:pt x="3876705" y="898014"/>
                </a:lnTo>
                <a:lnTo>
                  <a:pt x="3876705" y="179607"/>
                </a:lnTo>
                <a:lnTo>
                  <a:pt x="3870289" y="131860"/>
                </a:lnTo>
                <a:lnTo>
                  <a:pt x="3852183" y="88955"/>
                </a:lnTo>
                <a:lnTo>
                  <a:pt x="3824099" y="52605"/>
                </a:lnTo>
                <a:lnTo>
                  <a:pt x="3787749" y="24521"/>
                </a:lnTo>
                <a:lnTo>
                  <a:pt x="3744844" y="6415"/>
                </a:lnTo>
                <a:lnTo>
                  <a:pt x="3697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161181" y="5074844"/>
            <a:ext cx="3877310" cy="1078230"/>
          </a:xfrm>
          <a:custGeom>
            <a:avLst/>
            <a:gdLst/>
            <a:ahLst/>
            <a:cxnLst/>
            <a:rect l="l" t="t" r="r" b="b"/>
            <a:pathLst>
              <a:path w="3877309" h="1078229">
                <a:moveTo>
                  <a:pt x="0" y="179607"/>
                </a:moveTo>
                <a:lnTo>
                  <a:pt x="6415" y="131860"/>
                </a:lnTo>
                <a:lnTo>
                  <a:pt x="24521" y="88956"/>
                </a:lnTo>
                <a:lnTo>
                  <a:pt x="52605" y="52605"/>
                </a:lnTo>
                <a:lnTo>
                  <a:pt x="88955" y="24521"/>
                </a:lnTo>
                <a:lnTo>
                  <a:pt x="131860" y="6415"/>
                </a:lnTo>
                <a:lnTo>
                  <a:pt x="179607" y="0"/>
                </a:lnTo>
                <a:lnTo>
                  <a:pt x="3697098" y="0"/>
                </a:lnTo>
                <a:lnTo>
                  <a:pt x="3744844" y="6415"/>
                </a:lnTo>
                <a:lnTo>
                  <a:pt x="3787749" y="24521"/>
                </a:lnTo>
                <a:lnTo>
                  <a:pt x="3824099" y="52605"/>
                </a:lnTo>
                <a:lnTo>
                  <a:pt x="3852183" y="88956"/>
                </a:lnTo>
                <a:lnTo>
                  <a:pt x="3870289" y="131860"/>
                </a:lnTo>
                <a:lnTo>
                  <a:pt x="3876705" y="179607"/>
                </a:lnTo>
                <a:lnTo>
                  <a:pt x="3876705" y="898014"/>
                </a:lnTo>
                <a:lnTo>
                  <a:pt x="3870289" y="945761"/>
                </a:lnTo>
                <a:lnTo>
                  <a:pt x="3852183" y="988665"/>
                </a:lnTo>
                <a:lnTo>
                  <a:pt x="3824099" y="1025016"/>
                </a:lnTo>
                <a:lnTo>
                  <a:pt x="3787749" y="1053100"/>
                </a:lnTo>
                <a:lnTo>
                  <a:pt x="3744844" y="1071206"/>
                </a:lnTo>
                <a:lnTo>
                  <a:pt x="3697098" y="1077622"/>
                </a:lnTo>
                <a:lnTo>
                  <a:pt x="179607" y="1077622"/>
                </a:lnTo>
                <a:lnTo>
                  <a:pt x="131860" y="1071206"/>
                </a:lnTo>
                <a:lnTo>
                  <a:pt x="88955" y="1053100"/>
                </a:lnTo>
                <a:lnTo>
                  <a:pt x="52605" y="1025016"/>
                </a:lnTo>
                <a:lnTo>
                  <a:pt x="24521" y="988665"/>
                </a:lnTo>
                <a:lnTo>
                  <a:pt x="6415" y="945761"/>
                </a:lnTo>
                <a:lnTo>
                  <a:pt x="0" y="898014"/>
                </a:lnTo>
                <a:lnTo>
                  <a:pt x="0" y="179607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473140" y="5101402"/>
            <a:ext cx="32537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  <a:tabLst>
                <a:tab pos="3174365" algn="l"/>
              </a:tabLst>
            </a:pP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24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000" spc="-7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um</a:t>
            </a:r>
            <a:r>
              <a:rPr sz="2000" spc="-24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iquid</a:t>
            </a:r>
            <a:r>
              <a:rPr sz="20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u="heavy" spc="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 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capacity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the container</a:t>
            </a:r>
            <a:r>
              <a:rPr sz="2000" spc="-2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tabLst>
                <a:tab pos="762000" algn="l"/>
              </a:tabLst>
            </a:pPr>
            <a:r>
              <a:rPr sz="2000" u="heavy" spc="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288540" y="2142504"/>
            <a:ext cx="1614920" cy="2606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992629" y="2142503"/>
            <a:ext cx="1614920" cy="2606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1539" y="2142504"/>
            <a:ext cx="1614920" cy="2606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8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</p:spTree>
    <p:extLst>
      <p:ext uri="{BB962C8B-B14F-4D97-AF65-F5344CB8AC3E}">
        <p14:creationId xmlns:p14="http://schemas.microsoft.com/office/powerpoint/2010/main" val="82790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6851" y="979066"/>
            <a:ext cx="7919084" cy="726289"/>
          </a:xfrm>
          <a:prstGeom prst="rect">
            <a:avLst/>
          </a:prstGeom>
          <a:solidFill>
            <a:srgbClr val="7030A0">
              <a:alpha val="501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3026410" marR="160020" indent="-2858770">
              <a:lnSpc>
                <a:spcPts val="2870"/>
              </a:lnSpc>
              <a:spcBef>
                <a:spcPts val="65"/>
              </a:spcBef>
            </a:pPr>
            <a:r>
              <a:rPr sz="2300" b="1" spc="-24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229" dirty="0">
                <a:solidFill>
                  <a:srgbClr val="FFFFFF"/>
                </a:solidFill>
                <a:latin typeface="Arial"/>
                <a:cs typeface="Arial"/>
              </a:rPr>
              <a:t>sentence </a:t>
            </a:r>
            <a:r>
              <a:rPr sz="2300" b="1" spc="-225" dirty="0">
                <a:solidFill>
                  <a:srgbClr val="FFFFFF"/>
                </a:solidFill>
                <a:latin typeface="Arial"/>
                <a:cs typeface="Arial"/>
              </a:rPr>
              <a:t>stem </a:t>
            </a:r>
            <a:r>
              <a:rPr sz="2300" b="1" spc="-10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b="1" spc="-220" dirty="0">
                <a:solidFill>
                  <a:srgbClr val="FFFFFF"/>
                </a:solidFill>
                <a:latin typeface="Arial"/>
                <a:cs typeface="Arial"/>
              </a:rPr>
              <a:t>describe </a:t>
            </a:r>
            <a:r>
              <a:rPr sz="2300" b="1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b="1" spc="-155" dirty="0">
                <a:solidFill>
                  <a:srgbClr val="FFFFFF"/>
                </a:solidFill>
                <a:latin typeface="Arial"/>
                <a:cs typeface="Arial"/>
              </a:rPr>
              <a:t>capacity and </a:t>
            </a:r>
            <a:r>
              <a:rPr sz="2300" b="1" spc="-204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2300" b="1" spc="-13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300" b="1" spc="-21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3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150" dirty="0">
                <a:solidFill>
                  <a:srgbClr val="FFFFFF"/>
                </a:solidFill>
                <a:latin typeface="Arial"/>
                <a:cs typeface="Arial"/>
              </a:rPr>
              <a:t>container.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300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71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7843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614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386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315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92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6701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8472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0244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2015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3787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558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1" y="19710"/>
                </a:lnTo>
                <a:lnTo>
                  <a:pt x="61711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7330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102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0873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2645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4416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6188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7959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9731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1503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3274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5046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6817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8589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360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132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390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67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7447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9218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0990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2761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533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6304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8076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9847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619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3391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162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6934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8705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0477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22487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4020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5791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7563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9335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11106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2878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4649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64212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8192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69964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1735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35075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5279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70506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288221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4" y="19710"/>
                </a:lnTo>
                <a:lnTo>
                  <a:pt x="61714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05938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6" y="0"/>
                </a:lnTo>
                <a:lnTo>
                  <a:pt x="0" y="5689"/>
                </a:lnTo>
                <a:lnTo>
                  <a:pt x="0" y="19710"/>
                </a:lnTo>
                <a:lnTo>
                  <a:pt x="4606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123653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41369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59084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4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4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4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76800" y="787400"/>
            <a:ext cx="62230" cy="25400"/>
          </a:xfrm>
          <a:custGeom>
            <a:avLst/>
            <a:gdLst/>
            <a:ahLst/>
            <a:cxnLst/>
            <a:rect l="l" t="t" r="r" b="b"/>
            <a:pathLst>
              <a:path w="62229" h="25400">
                <a:moveTo>
                  <a:pt x="57105" y="0"/>
                </a:moveTo>
                <a:lnTo>
                  <a:pt x="4607" y="0"/>
                </a:lnTo>
                <a:lnTo>
                  <a:pt x="0" y="5689"/>
                </a:lnTo>
                <a:lnTo>
                  <a:pt x="0" y="19710"/>
                </a:lnTo>
                <a:lnTo>
                  <a:pt x="4607" y="25400"/>
                </a:lnTo>
                <a:lnTo>
                  <a:pt x="57105" y="25400"/>
                </a:lnTo>
                <a:lnTo>
                  <a:pt x="61713" y="19710"/>
                </a:lnTo>
                <a:lnTo>
                  <a:pt x="61713" y="5689"/>
                </a:lnTo>
                <a:lnTo>
                  <a:pt x="5710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225286" y="762000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30855" y="0"/>
                </a:moveTo>
                <a:lnTo>
                  <a:pt x="10284" y="25400"/>
                </a:lnTo>
                <a:lnTo>
                  <a:pt x="6283" y="26403"/>
                </a:lnTo>
                <a:lnTo>
                  <a:pt x="2592" y="28321"/>
                </a:lnTo>
                <a:lnTo>
                  <a:pt x="0" y="32842"/>
                </a:lnTo>
                <a:lnTo>
                  <a:pt x="0" y="43356"/>
                </a:lnTo>
                <a:lnTo>
                  <a:pt x="2592" y="47877"/>
                </a:lnTo>
                <a:lnTo>
                  <a:pt x="6283" y="49809"/>
                </a:lnTo>
                <a:lnTo>
                  <a:pt x="10284" y="50800"/>
                </a:lnTo>
                <a:lnTo>
                  <a:pt x="30855" y="76200"/>
                </a:lnTo>
                <a:lnTo>
                  <a:pt x="61713" y="38100"/>
                </a:lnTo>
                <a:lnTo>
                  <a:pt x="30855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502956" y="6340476"/>
            <a:ext cx="1165225" cy="365125"/>
          </a:xfrm>
          <a:custGeom>
            <a:avLst/>
            <a:gdLst/>
            <a:ahLst/>
            <a:cxnLst/>
            <a:rect l="l" t="t" r="r" b="b"/>
            <a:pathLst>
              <a:path w="1165225" h="365125">
                <a:moveTo>
                  <a:pt x="0" y="0"/>
                </a:moveTo>
                <a:lnTo>
                  <a:pt x="1165043" y="0"/>
                </a:lnTo>
                <a:lnTo>
                  <a:pt x="1165043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81200" y="304800"/>
            <a:ext cx="2895600" cy="533400"/>
          </a:xfrm>
          <a:custGeom>
            <a:avLst/>
            <a:gdLst/>
            <a:ahLst/>
            <a:cxnLst/>
            <a:rect l="l" t="t" r="r" b="b"/>
            <a:pathLst>
              <a:path w="2895600" h="533400">
                <a:moveTo>
                  <a:pt x="2806698" y="0"/>
                </a:moveTo>
                <a:lnTo>
                  <a:pt x="88901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1"/>
                </a:lnTo>
                <a:lnTo>
                  <a:pt x="0" y="444498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1" y="533400"/>
                </a:lnTo>
                <a:lnTo>
                  <a:pt x="2806698" y="533400"/>
                </a:lnTo>
                <a:lnTo>
                  <a:pt x="2841303" y="526413"/>
                </a:lnTo>
                <a:lnTo>
                  <a:pt x="2869561" y="507361"/>
                </a:lnTo>
                <a:lnTo>
                  <a:pt x="2888613" y="479103"/>
                </a:lnTo>
                <a:lnTo>
                  <a:pt x="2895600" y="444498"/>
                </a:lnTo>
                <a:lnTo>
                  <a:pt x="2895600" y="88901"/>
                </a:lnTo>
                <a:lnTo>
                  <a:pt x="2888613" y="54296"/>
                </a:lnTo>
                <a:lnTo>
                  <a:pt x="2869561" y="26038"/>
                </a:lnTo>
                <a:lnTo>
                  <a:pt x="2841303" y="6986"/>
                </a:lnTo>
                <a:lnTo>
                  <a:pt x="2806698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51509" y="271876"/>
            <a:ext cx="1492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5161875" y="231010"/>
            <a:ext cx="3088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85" dirty="0"/>
              <a:t>Measure </a:t>
            </a:r>
            <a:r>
              <a:rPr spc="-305" dirty="0"/>
              <a:t>Capacity</a:t>
            </a:r>
            <a:r>
              <a:rPr spc="-225" dirty="0"/>
              <a:t> </a:t>
            </a:r>
            <a:r>
              <a:rPr spc="-290" dirty="0"/>
              <a:t>(1)</a:t>
            </a:r>
          </a:p>
        </p:txBody>
      </p:sp>
      <p:sp>
        <p:nvSpPr>
          <p:cNvPr id="73" name="object 73"/>
          <p:cNvSpPr/>
          <p:nvPr/>
        </p:nvSpPr>
        <p:spPr>
          <a:xfrm>
            <a:off x="1524000" y="6329847"/>
            <a:ext cx="1974850" cy="365125"/>
          </a:xfrm>
          <a:custGeom>
            <a:avLst/>
            <a:gdLst/>
            <a:ahLst/>
            <a:cxnLst/>
            <a:rect l="l" t="t" r="r" b="b"/>
            <a:pathLst>
              <a:path w="1974850" h="365125">
                <a:moveTo>
                  <a:pt x="0" y="0"/>
                </a:moveTo>
                <a:lnTo>
                  <a:pt x="1974574" y="0"/>
                </a:lnTo>
                <a:lnTo>
                  <a:pt x="1974574" y="365124"/>
                </a:lnTo>
                <a:lnTo>
                  <a:pt x="0" y="365124"/>
                </a:lnTo>
                <a:lnTo>
                  <a:pt x="0" y="0"/>
                </a:lnTo>
                <a:close/>
              </a:path>
            </a:pathLst>
          </a:custGeom>
          <a:solidFill>
            <a:srgbClr val="8875A9">
              <a:alpha val="501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288540" y="1966043"/>
            <a:ext cx="1614920" cy="2606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992629" y="1966043"/>
            <a:ext cx="1614920" cy="2606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621539" y="1966042"/>
            <a:ext cx="1614920" cy="2606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86285" y="4654821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80" h="1598929">
                <a:moveTo>
                  <a:pt x="2291177" y="0"/>
                </a:moveTo>
                <a:lnTo>
                  <a:pt x="266491" y="0"/>
                </a:lnTo>
                <a:lnTo>
                  <a:pt x="218588" y="4293"/>
                </a:lnTo>
                <a:lnTo>
                  <a:pt x="173503" y="16672"/>
                </a:lnTo>
                <a:lnTo>
                  <a:pt x="131987" y="36383"/>
                </a:lnTo>
                <a:lnTo>
                  <a:pt x="94794" y="62675"/>
                </a:lnTo>
                <a:lnTo>
                  <a:pt x="62675" y="94794"/>
                </a:lnTo>
                <a:lnTo>
                  <a:pt x="36383" y="131988"/>
                </a:lnTo>
                <a:lnTo>
                  <a:pt x="16672" y="173504"/>
                </a:lnTo>
                <a:lnTo>
                  <a:pt x="4293" y="218589"/>
                </a:lnTo>
                <a:lnTo>
                  <a:pt x="0" y="266491"/>
                </a:lnTo>
                <a:lnTo>
                  <a:pt x="0" y="1332419"/>
                </a:lnTo>
                <a:lnTo>
                  <a:pt x="4293" y="1380321"/>
                </a:lnTo>
                <a:lnTo>
                  <a:pt x="16672" y="1425407"/>
                </a:lnTo>
                <a:lnTo>
                  <a:pt x="36383" y="1466923"/>
                </a:lnTo>
                <a:lnTo>
                  <a:pt x="62675" y="1504116"/>
                </a:lnTo>
                <a:lnTo>
                  <a:pt x="94794" y="1536235"/>
                </a:lnTo>
                <a:lnTo>
                  <a:pt x="131987" y="1562527"/>
                </a:lnTo>
                <a:lnTo>
                  <a:pt x="173503" y="1582238"/>
                </a:lnTo>
                <a:lnTo>
                  <a:pt x="218588" y="1594617"/>
                </a:lnTo>
                <a:lnTo>
                  <a:pt x="266491" y="1598911"/>
                </a:lnTo>
                <a:lnTo>
                  <a:pt x="2291177" y="1598911"/>
                </a:lnTo>
                <a:lnTo>
                  <a:pt x="2339079" y="1594617"/>
                </a:lnTo>
                <a:lnTo>
                  <a:pt x="2384165" y="1582238"/>
                </a:lnTo>
                <a:lnTo>
                  <a:pt x="2425681" y="1562527"/>
                </a:lnTo>
                <a:lnTo>
                  <a:pt x="2462874" y="1536235"/>
                </a:lnTo>
                <a:lnTo>
                  <a:pt x="2494993" y="1504116"/>
                </a:lnTo>
                <a:lnTo>
                  <a:pt x="2521285" y="1466923"/>
                </a:lnTo>
                <a:lnTo>
                  <a:pt x="2540997" y="1425407"/>
                </a:lnTo>
                <a:lnTo>
                  <a:pt x="2553375" y="1380321"/>
                </a:lnTo>
                <a:lnTo>
                  <a:pt x="2557669" y="1332419"/>
                </a:lnTo>
                <a:lnTo>
                  <a:pt x="2557669" y="266491"/>
                </a:lnTo>
                <a:lnTo>
                  <a:pt x="2553375" y="218589"/>
                </a:lnTo>
                <a:lnTo>
                  <a:pt x="2540997" y="173504"/>
                </a:lnTo>
                <a:lnTo>
                  <a:pt x="2521285" y="131988"/>
                </a:lnTo>
                <a:lnTo>
                  <a:pt x="2494993" y="94794"/>
                </a:lnTo>
                <a:lnTo>
                  <a:pt x="2462874" y="62675"/>
                </a:lnTo>
                <a:lnTo>
                  <a:pt x="2425681" y="36383"/>
                </a:lnTo>
                <a:lnTo>
                  <a:pt x="2384165" y="16672"/>
                </a:lnTo>
                <a:lnTo>
                  <a:pt x="2339079" y="4293"/>
                </a:lnTo>
                <a:lnTo>
                  <a:pt x="229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186285" y="4654821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80" h="1598929">
                <a:moveTo>
                  <a:pt x="0" y="266491"/>
                </a:moveTo>
                <a:lnTo>
                  <a:pt x="4293" y="218589"/>
                </a:lnTo>
                <a:lnTo>
                  <a:pt x="16672" y="173503"/>
                </a:lnTo>
                <a:lnTo>
                  <a:pt x="36383" y="131988"/>
                </a:lnTo>
                <a:lnTo>
                  <a:pt x="62675" y="94794"/>
                </a:lnTo>
                <a:lnTo>
                  <a:pt x="94794" y="62675"/>
                </a:lnTo>
                <a:lnTo>
                  <a:pt x="131987" y="36383"/>
                </a:lnTo>
                <a:lnTo>
                  <a:pt x="173503" y="16672"/>
                </a:lnTo>
                <a:lnTo>
                  <a:pt x="218588" y="4293"/>
                </a:lnTo>
                <a:lnTo>
                  <a:pt x="266491" y="0"/>
                </a:lnTo>
                <a:lnTo>
                  <a:pt x="2291178" y="0"/>
                </a:lnTo>
                <a:lnTo>
                  <a:pt x="2339080" y="4293"/>
                </a:lnTo>
                <a:lnTo>
                  <a:pt x="2384165" y="16672"/>
                </a:lnTo>
                <a:lnTo>
                  <a:pt x="2425681" y="36383"/>
                </a:lnTo>
                <a:lnTo>
                  <a:pt x="2462874" y="62675"/>
                </a:lnTo>
                <a:lnTo>
                  <a:pt x="2494993" y="94794"/>
                </a:lnTo>
                <a:lnTo>
                  <a:pt x="2521285" y="131988"/>
                </a:lnTo>
                <a:lnTo>
                  <a:pt x="2540996" y="173503"/>
                </a:lnTo>
                <a:lnTo>
                  <a:pt x="2553375" y="218589"/>
                </a:lnTo>
                <a:lnTo>
                  <a:pt x="2557669" y="266491"/>
                </a:lnTo>
                <a:lnTo>
                  <a:pt x="2557669" y="1332420"/>
                </a:lnTo>
                <a:lnTo>
                  <a:pt x="2553375" y="1380322"/>
                </a:lnTo>
                <a:lnTo>
                  <a:pt x="2540996" y="1425407"/>
                </a:lnTo>
                <a:lnTo>
                  <a:pt x="2521285" y="1466923"/>
                </a:lnTo>
                <a:lnTo>
                  <a:pt x="2494993" y="1504116"/>
                </a:lnTo>
                <a:lnTo>
                  <a:pt x="2462874" y="1536235"/>
                </a:lnTo>
                <a:lnTo>
                  <a:pt x="2425681" y="1562527"/>
                </a:lnTo>
                <a:lnTo>
                  <a:pt x="2384165" y="1582238"/>
                </a:lnTo>
                <a:lnTo>
                  <a:pt x="2339080" y="1594617"/>
                </a:lnTo>
                <a:lnTo>
                  <a:pt x="2291178" y="1598911"/>
                </a:lnTo>
                <a:lnTo>
                  <a:pt x="266491" y="1598911"/>
                </a:lnTo>
                <a:lnTo>
                  <a:pt x="218588" y="1594617"/>
                </a:lnTo>
                <a:lnTo>
                  <a:pt x="173503" y="1582238"/>
                </a:lnTo>
                <a:lnTo>
                  <a:pt x="131987" y="1562527"/>
                </a:lnTo>
                <a:lnTo>
                  <a:pt x="94794" y="1536235"/>
                </a:lnTo>
                <a:lnTo>
                  <a:pt x="62675" y="1504116"/>
                </a:lnTo>
                <a:lnTo>
                  <a:pt x="36383" y="1466923"/>
                </a:lnTo>
                <a:lnTo>
                  <a:pt x="16672" y="1425407"/>
                </a:lnTo>
                <a:lnTo>
                  <a:pt x="4293" y="1380322"/>
                </a:lnTo>
                <a:lnTo>
                  <a:pt x="0" y="1332420"/>
                </a:lnTo>
                <a:lnTo>
                  <a:pt x="0" y="266491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876800" y="4654820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79" h="1598929">
                <a:moveTo>
                  <a:pt x="2291177" y="0"/>
                </a:moveTo>
                <a:lnTo>
                  <a:pt x="266490" y="0"/>
                </a:lnTo>
                <a:lnTo>
                  <a:pt x="218588" y="4293"/>
                </a:lnTo>
                <a:lnTo>
                  <a:pt x="173503" y="16672"/>
                </a:lnTo>
                <a:lnTo>
                  <a:pt x="131987" y="36383"/>
                </a:lnTo>
                <a:lnTo>
                  <a:pt x="94794" y="62675"/>
                </a:lnTo>
                <a:lnTo>
                  <a:pt x="62675" y="94794"/>
                </a:lnTo>
                <a:lnTo>
                  <a:pt x="36383" y="131988"/>
                </a:lnTo>
                <a:lnTo>
                  <a:pt x="16672" y="173504"/>
                </a:lnTo>
                <a:lnTo>
                  <a:pt x="4293" y="218589"/>
                </a:lnTo>
                <a:lnTo>
                  <a:pt x="0" y="266491"/>
                </a:lnTo>
                <a:lnTo>
                  <a:pt x="0" y="1332419"/>
                </a:lnTo>
                <a:lnTo>
                  <a:pt x="4293" y="1380322"/>
                </a:lnTo>
                <a:lnTo>
                  <a:pt x="16672" y="1425407"/>
                </a:lnTo>
                <a:lnTo>
                  <a:pt x="36383" y="1466923"/>
                </a:lnTo>
                <a:lnTo>
                  <a:pt x="62675" y="1504116"/>
                </a:lnTo>
                <a:lnTo>
                  <a:pt x="94794" y="1536235"/>
                </a:lnTo>
                <a:lnTo>
                  <a:pt x="131987" y="1562527"/>
                </a:lnTo>
                <a:lnTo>
                  <a:pt x="173503" y="1582238"/>
                </a:lnTo>
                <a:lnTo>
                  <a:pt x="218588" y="1594617"/>
                </a:lnTo>
                <a:lnTo>
                  <a:pt x="266490" y="1598911"/>
                </a:lnTo>
                <a:lnTo>
                  <a:pt x="2291177" y="1598911"/>
                </a:lnTo>
                <a:lnTo>
                  <a:pt x="2339079" y="1594617"/>
                </a:lnTo>
                <a:lnTo>
                  <a:pt x="2384165" y="1582238"/>
                </a:lnTo>
                <a:lnTo>
                  <a:pt x="2425681" y="1562527"/>
                </a:lnTo>
                <a:lnTo>
                  <a:pt x="2462874" y="1536235"/>
                </a:lnTo>
                <a:lnTo>
                  <a:pt x="2494993" y="1504116"/>
                </a:lnTo>
                <a:lnTo>
                  <a:pt x="2521285" y="1466923"/>
                </a:lnTo>
                <a:lnTo>
                  <a:pt x="2540997" y="1425407"/>
                </a:lnTo>
                <a:lnTo>
                  <a:pt x="2553375" y="1380322"/>
                </a:lnTo>
                <a:lnTo>
                  <a:pt x="2557669" y="1332419"/>
                </a:lnTo>
                <a:lnTo>
                  <a:pt x="2557669" y="266491"/>
                </a:lnTo>
                <a:lnTo>
                  <a:pt x="2553375" y="218589"/>
                </a:lnTo>
                <a:lnTo>
                  <a:pt x="2540997" y="173504"/>
                </a:lnTo>
                <a:lnTo>
                  <a:pt x="2521285" y="131988"/>
                </a:lnTo>
                <a:lnTo>
                  <a:pt x="2494993" y="94794"/>
                </a:lnTo>
                <a:lnTo>
                  <a:pt x="2462874" y="62675"/>
                </a:lnTo>
                <a:lnTo>
                  <a:pt x="2425681" y="36383"/>
                </a:lnTo>
                <a:lnTo>
                  <a:pt x="2384165" y="16672"/>
                </a:lnTo>
                <a:lnTo>
                  <a:pt x="2339079" y="4293"/>
                </a:lnTo>
                <a:lnTo>
                  <a:pt x="229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405465" y="4789623"/>
            <a:ext cx="21189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  <a:tabLst>
                <a:tab pos="1491615" algn="l"/>
                <a:tab pos="2025014" algn="l"/>
              </a:tabLst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liquid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3000" u="heavy" spc="-195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97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800ml</a:t>
            </a:r>
            <a:r>
              <a:rPr sz="2000" spc="-6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capacity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u="heavy" spc="82" baseline="416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baseline="416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3000" u="heavy" spc="-22" baseline="416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3000" u="heavy" spc="-179" baseline="416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000" u="heavy" baseline="416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876800" y="4654820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79" h="1598929">
                <a:moveTo>
                  <a:pt x="0" y="266491"/>
                </a:moveTo>
                <a:lnTo>
                  <a:pt x="4293" y="218589"/>
                </a:lnTo>
                <a:lnTo>
                  <a:pt x="16672" y="173503"/>
                </a:lnTo>
                <a:lnTo>
                  <a:pt x="36383" y="131988"/>
                </a:lnTo>
                <a:lnTo>
                  <a:pt x="62675" y="94794"/>
                </a:lnTo>
                <a:lnTo>
                  <a:pt x="94794" y="62675"/>
                </a:lnTo>
                <a:lnTo>
                  <a:pt x="131987" y="36383"/>
                </a:lnTo>
                <a:lnTo>
                  <a:pt x="173503" y="16672"/>
                </a:lnTo>
                <a:lnTo>
                  <a:pt x="218588" y="4293"/>
                </a:lnTo>
                <a:lnTo>
                  <a:pt x="266491" y="0"/>
                </a:lnTo>
                <a:lnTo>
                  <a:pt x="2291178" y="0"/>
                </a:lnTo>
                <a:lnTo>
                  <a:pt x="2339080" y="4293"/>
                </a:lnTo>
                <a:lnTo>
                  <a:pt x="2384165" y="16672"/>
                </a:lnTo>
                <a:lnTo>
                  <a:pt x="2425681" y="36383"/>
                </a:lnTo>
                <a:lnTo>
                  <a:pt x="2462874" y="62675"/>
                </a:lnTo>
                <a:lnTo>
                  <a:pt x="2494993" y="94794"/>
                </a:lnTo>
                <a:lnTo>
                  <a:pt x="2521285" y="131988"/>
                </a:lnTo>
                <a:lnTo>
                  <a:pt x="2540996" y="173503"/>
                </a:lnTo>
                <a:lnTo>
                  <a:pt x="2553375" y="218589"/>
                </a:lnTo>
                <a:lnTo>
                  <a:pt x="2557669" y="266491"/>
                </a:lnTo>
                <a:lnTo>
                  <a:pt x="2557669" y="1332420"/>
                </a:lnTo>
                <a:lnTo>
                  <a:pt x="2553375" y="1380322"/>
                </a:lnTo>
                <a:lnTo>
                  <a:pt x="2540996" y="1425407"/>
                </a:lnTo>
                <a:lnTo>
                  <a:pt x="2521285" y="1466923"/>
                </a:lnTo>
                <a:lnTo>
                  <a:pt x="2494993" y="1504116"/>
                </a:lnTo>
                <a:lnTo>
                  <a:pt x="2462874" y="1536235"/>
                </a:lnTo>
                <a:lnTo>
                  <a:pt x="2425681" y="1562527"/>
                </a:lnTo>
                <a:lnTo>
                  <a:pt x="2384165" y="1582238"/>
                </a:lnTo>
                <a:lnTo>
                  <a:pt x="2339080" y="1594617"/>
                </a:lnTo>
                <a:lnTo>
                  <a:pt x="2291178" y="1598911"/>
                </a:lnTo>
                <a:lnTo>
                  <a:pt x="266491" y="1598911"/>
                </a:lnTo>
                <a:lnTo>
                  <a:pt x="218588" y="1594617"/>
                </a:lnTo>
                <a:lnTo>
                  <a:pt x="173503" y="1582238"/>
                </a:lnTo>
                <a:lnTo>
                  <a:pt x="131987" y="1562527"/>
                </a:lnTo>
                <a:lnTo>
                  <a:pt x="94794" y="1536235"/>
                </a:lnTo>
                <a:lnTo>
                  <a:pt x="62675" y="1504116"/>
                </a:lnTo>
                <a:lnTo>
                  <a:pt x="36383" y="1466923"/>
                </a:lnTo>
                <a:lnTo>
                  <a:pt x="16672" y="1425407"/>
                </a:lnTo>
                <a:lnTo>
                  <a:pt x="4293" y="1380322"/>
                </a:lnTo>
                <a:lnTo>
                  <a:pt x="0" y="1332420"/>
                </a:lnTo>
                <a:lnTo>
                  <a:pt x="0" y="266491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581900" y="4677352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79" h="1598929">
                <a:moveTo>
                  <a:pt x="2291177" y="0"/>
                </a:moveTo>
                <a:lnTo>
                  <a:pt x="266490" y="0"/>
                </a:lnTo>
                <a:lnTo>
                  <a:pt x="218588" y="4293"/>
                </a:lnTo>
                <a:lnTo>
                  <a:pt x="173503" y="16672"/>
                </a:lnTo>
                <a:lnTo>
                  <a:pt x="131987" y="36383"/>
                </a:lnTo>
                <a:lnTo>
                  <a:pt x="94794" y="62675"/>
                </a:lnTo>
                <a:lnTo>
                  <a:pt x="62675" y="94793"/>
                </a:lnTo>
                <a:lnTo>
                  <a:pt x="36383" y="131987"/>
                </a:lnTo>
                <a:lnTo>
                  <a:pt x="16672" y="173503"/>
                </a:lnTo>
                <a:lnTo>
                  <a:pt x="4293" y="218588"/>
                </a:lnTo>
                <a:lnTo>
                  <a:pt x="0" y="266490"/>
                </a:lnTo>
                <a:lnTo>
                  <a:pt x="0" y="1332419"/>
                </a:lnTo>
                <a:lnTo>
                  <a:pt x="4293" y="1380321"/>
                </a:lnTo>
                <a:lnTo>
                  <a:pt x="16672" y="1425406"/>
                </a:lnTo>
                <a:lnTo>
                  <a:pt x="36383" y="1466922"/>
                </a:lnTo>
                <a:lnTo>
                  <a:pt x="62675" y="1504115"/>
                </a:lnTo>
                <a:lnTo>
                  <a:pt x="94794" y="1536234"/>
                </a:lnTo>
                <a:lnTo>
                  <a:pt x="131987" y="1562526"/>
                </a:lnTo>
                <a:lnTo>
                  <a:pt x="173503" y="1582237"/>
                </a:lnTo>
                <a:lnTo>
                  <a:pt x="218588" y="1594616"/>
                </a:lnTo>
                <a:lnTo>
                  <a:pt x="266490" y="1598910"/>
                </a:lnTo>
                <a:lnTo>
                  <a:pt x="2291177" y="1598910"/>
                </a:lnTo>
                <a:lnTo>
                  <a:pt x="2339079" y="1594616"/>
                </a:lnTo>
                <a:lnTo>
                  <a:pt x="2384165" y="1582237"/>
                </a:lnTo>
                <a:lnTo>
                  <a:pt x="2425681" y="1562526"/>
                </a:lnTo>
                <a:lnTo>
                  <a:pt x="2462874" y="1536234"/>
                </a:lnTo>
                <a:lnTo>
                  <a:pt x="2494993" y="1504115"/>
                </a:lnTo>
                <a:lnTo>
                  <a:pt x="2521285" y="1466922"/>
                </a:lnTo>
                <a:lnTo>
                  <a:pt x="2540997" y="1425406"/>
                </a:lnTo>
                <a:lnTo>
                  <a:pt x="2553375" y="1380321"/>
                </a:lnTo>
                <a:lnTo>
                  <a:pt x="2557669" y="1332419"/>
                </a:lnTo>
                <a:lnTo>
                  <a:pt x="2557669" y="266490"/>
                </a:lnTo>
                <a:lnTo>
                  <a:pt x="2553375" y="218588"/>
                </a:lnTo>
                <a:lnTo>
                  <a:pt x="2540997" y="173503"/>
                </a:lnTo>
                <a:lnTo>
                  <a:pt x="2521285" y="131987"/>
                </a:lnTo>
                <a:lnTo>
                  <a:pt x="2494993" y="94793"/>
                </a:lnTo>
                <a:lnTo>
                  <a:pt x="2462874" y="62675"/>
                </a:lnTo>
                <a:lnTo>
                  <a:pt x="2425681" y="36383"/>
                </a:lnTo>
                <a:lnTo>
                  <a:pt x="2384165" y="16672"/>
                </a:lnTo>
                <a:lnTo>
                  <a:pt x="2339079" y="4293"/>
                </a:lnTo>
                <a:lnTo>
                  <a:pt x="229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581900" y="4677352"/>
            <a:ext cx="2557780" cy="1598930"/>
          </a:xfrm>
          <a:custGeom>
            <a:avLst/>
            <a:gdLst/>
            <a:ahLst/>
            <a:cxnLst/>
            <a:rect l="l" t="t" r="r" b="b"/>
            <a:pathLst>
              <a:path w="2557779" h="1598929">
                <a:moveTo>
                  <a:pt x="0" y="266491"/>
                </a:moveTo>
                <a:lnTo>
                  <a:pt x="4293" y="218589"/>
                </a:lnTo>
                <a:lnTo>
                  <a:pt x="16672" y="173503"/>
                </a:lnTo>
                <a:lnTo>
                  <a:pt x="36383" y="131988"/>
                </a:lnTo>
                <a:lnTo>
                  <a:pt x="62675" y="94794"/>
                </a:lnTo>
                <a:lnTo>
                  <a:pt x="94794" y="62675"/>
                </a:lnTo>
                <a:lnTo>
                  <a:pt x="131987" y="36383"/>
                </a:lnTo>
                <a:lnTo>
                  <a:pt x="173503" y="16672"/>
                </a:lnTo>
                <a:lnTo>
                  <a:pt x="218588" y="4293"/>
                </a:lnTo>
                <a:lnTo>
                  <a:pt x="266491" y="0"/>
                </a:lnTo>
                <a:lnTo>
                  <a:pt x="2291178" y="0"/>
                </a:lnTo>
                <a:lnTo>
                  <a:pt x="2339080" y="4293"/>
                </a:lnTo>
                <a:lnTo>
                  <a:pt x="2384165" y="16672"/>
                </a:lnTo>
                <a:lnTo>
                  <a:pt x="2425681" y="36383"/>
                </a:lnTo>
                <a:lnTo>
                  <a:pt x="2462874" y="62675"/>
                </a:lnTo>
                <a:lnTo>
                  <a:pt x="2494993" y="94794"/>
                </a:lnTo>
                <a:lnTo>
                  <a:pt x="2521285" y="131988"/>
                </a:lnTo>
                <a:lnTo>
                  <a:pt x="2540996" y="173503"/>
                </a:lnTo>
                <a:lnTo>
                  <a:pt x="2553375" y="218589"/>
                </a:lnTo>
                <a:lnTo>
                  <a:pt x="2557669" y="266491"/>
                </a:lnTo>
                <a:lnTo>
                  <a:pt x="2557669" y="1332420"/>
                </a:lnTo>
                <a:lnTo>
                  <a:pt x="2553375" y="1380322"/>
                </a:lnTo>
                <a:lnTo>
                  <a:pt x="2540996" y="1425407"/>
                </a:lnTo>
                <a:lnTo>
                  <a:pt x="2521285" y="1466923"/>
                </a:lnTo>
                <a:lnTo>
                  <a:pt x="2494993" y="1504116"/>
                </a:lnTo>
                <a:lnTo>
                  <a:pt x="2462874" y="1536235"/>
                </a:lnTo>
                <a:lnTo>
                  <a:pt x="2425681" y="1562527"/>
                </a:lnTo>
                <a:lnTo>
                  <a:pt x="2384165" y="1582238"/>
                </a:lnTo>
                <a:lnTo>
                  <a:pt x="2339080" y="1594617"/>
                </a:lnTo>
                <a:lnTo>
                  <a:pt x="2291178" y="1598911"/>
                </a:lnTo>
                <a:lnTo>
                  <a:pt x="266491" y="1598911"/>
                </a:lnTo>
                <a:lnTo>
                  <a:pt x="218588" y="1594617"/>
                </a:lnTo>
                <a:lnTo>
                  <a:pt x="173503" y="1582238"/>
                </a:lnTo>
                <a:lnTo>
                  <a:pt x="131987" y="1562527"/>
                </a:lnTo>
                <a:lnTo>
                  <a:pt x="94794" y="1536235"/>
                </a:lnTo>
                <a:lnTo>
                  <a:pt x="62675" y="1504116"/>
                </a:lnTo>
                <a:lnTo>
                  <a:pt x="36383" y="1466923"/>
                </a:lnTo>
                <a:lnTo>
                  <a:pt x="16672" y="1425407"/>
                </a:lnTo>
                <a:lnTo>
                  <a:pt x="4293" y="1380322"/>
                </a:lnTo>
                <a:lnTo>
                  <a:pt x="0" y="1332420"/>
                </a:lnTo>
                <a:lnTo>
                  <a:pt x="0" y="266491"/>
                </a:lnTo>
                <a:close/>
              </a:path>
            </a:pathLst>
          </a:custGeom>
          <a:ln w="127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070578" y="4789622"/>
            <a:ext cx="21697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spcBef>
                <a:spcPts val="100"/>
              </a:spcBef>
              <a:tabLst>
                <a:tab pos="2050414" algn="l"/>
              </a:tabLst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liquid 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3000" u="heavy" spc="-195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30" baseline="2777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450ml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capacity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u="heavy" spc="82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225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22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3000" u="heavy" spc="-179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000" u="heavy" baseline="55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spcBef>
                <a:spcPts val="10"/>
              </a:spcBef>
            </a:pPr>
            <a:r>
              <a:rPr spc="-15" dirty="0">
                <a:solidFill>
                  <a:prstClr val="white"/>
                </a:solidFill>
              </a:rPr>
              <a:t>3</a:t>
            </a:r>
            <a:r>
              <a:rPr spc="-210" dirty="0">
                <a:solidFill>
                  <a:prstClr val="white"/>
                </a:solidFill>
              </a:rPr>
              <a:t> </a:t>
            </a:r>
            <a:r>
              <a:rPr spc="-90" dirty="0">
                <a:solidFill>
                  <a:prstClr val="white"/>
                </a:solidFill>
              </a:rPr>
              <a:t>–</a:t>
            </a:r>
            <a:r>
              <a:rPr spc="-200" dirty="0">
                <a:solidFill>
                  <a:prstClr val="white"/>
                </a:solidFill>
              </a:rPr>
              <a:t> </a:t>
            </a:r>
            <a:r>
              <a:rPr spc="-220" dirty="0">
                <a:solidFill>
                  <a:prstClr val="white"/>
                </a:solidFill>
              </a:rPr>
              <a:t>Mass</a:t>
            </a:r>
            <a:r>
              <a:rPr spc="-215" dirty="0">
                <a:solidFill>
                  <a:prstClr val="white"/>
                </a:solidFill>
              </a:rPr>
              <a:t> </a:t>
            </a:r>
            <a:r>
              <a:rPr spc="35" dirty="0">
                <a:solidFill>
                  <a:prstClr val="white"/>
                </a:solidFill>
              </a:rPr>
              <a:t>&amp;</a:t>
            </a:r>
            <a:r>
              <a:rPr spc="-204" dirty="0">
                <a:solidFill>
                  <a:prstClr val="white"/>
                </a:solidFill>
              </a:rPr>
              <a:t> </a:t>
            </a:r>
            <a:r>
              <a:rPr spc="-170" dirty="0">
                <a:solidFill>
                  <a:prstClr val="white"/>
                </a:solidFill>
              </a:rPr>
              <a:t>Capacity</a:t>
            </a:r>
          </a:p>
        </p:txBody>
      </p:sp>
      <p:sp>
        <p:nvSpPr>
          <p:cNvPr id="87" name="object 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solidFill>
                  <a:prstClr val="white"/>
                </a:solidFill>
              </a:rPr>
              <a:pPr marL="38100"/>
              <a:t>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7034137" y="6538879"/>
            <a:ext cx="1810172" cy="15901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spcBef>
                <a:spcPts val="40"/>
              </a:spcBef>
            </a:pPr>
            <a:r>
              <a:rPr spc="-55" dirty="0">
                <a:solidFill>
                  <a:prstClr val="black"/>
                </a:solidFill>
              </a:rPr>
              <a:t>masterthecurriculum.co.uk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7775678" y="4812153"/>
            <a:ext cx="2169795" cy="12446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 marR="30480" algn="ctr">
              <a:lnSpc>
                <a:spcPts val="2150"/>
              </a:lnSpc>
              <a:spcBef>
                <a:spcPts val="380"/>
              </a:spcBef>
            </a:pP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volume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liquid  </a:t>
            </a:r>
            <a:r>
              <a:rPr sz="3000" spc="-195" baseline="-6944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u="heavy" spc="-1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500ml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82" baseline="-6944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3000" spc="22" baseline="-694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spc="-254" baseline="-6944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endParaRPr sz="3000" baseline="-6944">
              <a:solidFill>
                <a:prstClr val="black"/>
              </a:solidFill>
              <a:latin typeface="Arial"/>
              <a:cs typeface="Arial"/>
            </a:endParaRPr>
          </a:p>
          <a:p>
            <a:pPr marL="46355" marR="37465" indent="-635" algn="ctr">
              <a:spcBef>
                <a:spcPts val="220"/>
              </a:spcBef>
              <a:tabLst>
                <a:tab pos="2059305" algn="l"/>
              </a:tabLst>
            </a:pP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capacity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u="heavy" spc="82" baseline="416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382" baseline="416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22" baseline="416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3000" u="heavy" spc="-179" baseline="416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000" u="heavy" baseline="416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9593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1002</Words>
  <Application>Microsoft Office PowerPoint</Application>
  <PresentationFormat>Widescreen</PresentationFormat>
  <Paragraphs>159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1_Office Theme</vt:lpstr>
      <vt:lpstr>Measure:</vt:lpstr>
      <vt:lpstr>Measure Capacity (1)</vt:lpstr>
      <vt:lpstr>Measure Capacity (1)</vt:lpstr>
      <vt:lpstr>Measure Capacity (1)</vt:lpstr>
      <vt:lpstr>Measure Capacity (1)</vt:lpstr>
      <vt:lpstr>Measure Capacity (1)</vt:lpstr>
      <vt:lpstr>Measure Capacity (1)</vt:lpstr>
      <vt:lpstr>Measure Capacity (1)</vt:lpstr>
      <vt:lpstr>Measure Capacity (1)</vt:lpstr>
      <vt:lpstr>Measure Capacity (1)</vt:lpstr>
      <vt:lpstr>Measure Capacity (1)</vt:lpstr>
      <vt:lpstr>Measure Capacity (1)</vt:lpstr>
      <vt:lpstr>Measure Capacity (1)</vt:lpstr>
      <vt:lpstr>Measure Capacity (1)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Measure:</dc:title>
  <dc:creator>Sarah Norsworthy</dc:creator>
  <cp:lastModifiedBy>Sarah Norsworthy</cp:lastModifiedBy>
  <cp:revision>3</cp:revision>
  <dcterms:created xsi:type="dcterms:W3CDTF">2020-07-03T12:33:41Z</dcterms:created>
  <dcterms:modified xsi:type="dcterms:W3CDTF">2020-07-03T12:53:35Z</dcterms:modified>
</cp:coreProperties>
</file>